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9" r:id="rId4"/>
    <p:sldId id="267" r:id="rId5"/>
    <p:sldId id="268" r:id="rId6"/>
    <p:sldId id="269" r:id="rId7"/>
    <p:sldId id="271" r:id="rId8"/>
    <p:sldId id="275" r:id="rId9"/>
    <p:sldId id="276" r:id="rId10"/>
    <p:sldId id="279" r:id="rId11"/>
    <p:sldId id="273" r:id="rId12"/>
    <p:sldId id="278" r:id="rId13"/>
    <p:sldId id="272" r:id="rId14"/>
    <p:sldId id="280" r:id="rId15"/>
    <p:sldId id="265" r:id="rId16"/>
    <p:sldId id="264" r:id="rId17"/>
    <p:sldId id="260" r:id="rId18"/>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3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1B2A7-B75A-457D-B209-95C0350A9A60}" type="doc">
      <dgm:prSet loTypeId="urn:microsoft.com/office/officeart/2005/8/layout/pyramid2" loCatId="list" qsTypeId="urn:microsoft.com/office/officeart/2005/8/quickstyle/simple1" qsCatId="simple" csTypeId="urn:microsoft.com/office/officeart/2005/8/colors/accent1_2" csCatId="accent1" phldr="1"/>
      <dgm:spPr/>
    </dgm:pt>
    <dgm:pt modelId="{A993F203-1FE2-4402-A39B-CA30D856783E}">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1400" dirty="0"/>
            <a:t>1 класс – фитоценоздың эволюциясы бұған кіретін өзгерістердің нәтижесінде табиғатта бұрын болған фитоценоздар типі қалыптасады</a:t>
          </a:r>
          <a:r>
            <a:rPr lang="kk-KZ" sz="1100" dirty="0"/>
            <a:t>. </a:t>
          </a:r>
          <a:endParaRPr lang="ru-RU" sz="1100" dirty="0"/>
        </a:p>
      </dgm:t>
    </dgm:pt>
    <dgm:pt modelId="{88E173FC-69C7-4CB8-B1C2-E9FD1CAD353B}" type="parTrans" cxnId="{4AE315DD-78A3-4208-9B2C-1B2895490AFF}">
      <dgm:prSet/>
      <dgm:spPr/>
      <dgm:t>
        <a:bodyPr/>
        <a:lstStyle/>
        <a:p>
          <a:endParaRPr lang="ru-RU"/>
        </a:p>
      </dgm:t>
    </dgm:pt>
    <dgm:pt modelId="{9D6514F0-A7F4-4056-A32D-8BA1BBEC2A76}" type="sibTrans" cxnId="{4AE315DD-78A3-4208-9B2C-1B2895490AFF}">
      <dgm:prSet/>
      <dgm:spPr/>
      <dgm:t>
        <a:bodyPr/>
        <a:lstStyle/>
        <a:p>
          <a:endParaRPr lang="ru-RU"/>
        </a:p>
      </dgm:t>
    </dgm:pt>
    <dgm:pt modelId="{8C6A4C48-9C32-4B78-AAB6-2768BA846A4B}">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1400" dirty="0"/>
            <a:t>2 класс – сукцессия – өзгерістер ақырындап жүреді, соның нәтижесінде өсімдіктер жабынының басқа учаскелерінде кездесетін фитоценоздар пайда болады.</a:t>
          </a:r>
          <a:endParaRPr lang="ru-RU" sz="1400" dirty="0"/>
        </a:p>
      </dgm:t>
    </dgm:pt>
    <dgm:pt modelId="{06C9CC48-5B49-454E-84BC-8AD053027CC6}" type="parTrans" cxnId="{DCC07E4B-81A7-41A2-869F-1608766941F2}">
      <dgm:prSet/>
      <dgm:spPr/>
      <dgm:t>
        <a:bodyPr/>
        <a:lstStyle/>
        <a:p>
          <a:endParaRPr lang="ru-RU"/>
        </a:p>
      </dgm:t>
    </dgm:pt>
    <dgm:pt modelId="{622CD6B4-A8D5-42F2-B95E-0E205695DDB9}" type="sibTrans" cxnId="{DCC07E4B-81A7-41A2-869F-1608766941F2}">
      <dgm:prSet/>
      <dgm:spPr/>
      <dgm:t>
        <a:bodyPr/>
        <a:lstStyle/>
        <a:p>
          <a:endParaRPr lang="ru-RU"/>
        </a:p>
      </dgm:t>
    </dgm:pt>
    <dgm:pt modelId="{7E5685A9-B506-476A-887E-9F361BCE1242}">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kk-KZ" dirty="0"/>
            <a:t>3 класс – катаклизмдер – бұлардың табиғаты басқа, өсімдіктерге кенеттен кейбір фкторлардың әсер етуі нәтижесінде болады. </a:t>
          </a:r>
          <a:endParaRPr lang="ru-RU" dirty="0"/>
        </a:p>
      </dgm:t>
    </dgm:pt>
    <dgm:pt modelId="{640244B5-7683-4E0E-8FB4-B1B051A21D5E}" type="parTrans" cxnId="{0BFE06B7-011C-4625-B64F-F39B93F52E43}">
      <dgm:prSet/>
      <dgm:spPr/>
      <dgm:t>
        <a:bodyPr/>
        <a:lstStyle/>
        <a:p>
          <a:endParaRPr lang="ru-RU"/>
        </a:p>
      </dgm:t>
    </dgm:pt>
    <dgm:pt modelId="{B977105D-1C45-4344-91B5-BC08021F5CEF}" type="sibTrans" cxnId="{0BFE06B7-011C-4625-B64F-F39B93F52E43}">
      <dgm:prSet/>
      <dgm:spPr/>
      <dgm:t>
        <a:bodyPr/>
        <a:lstStyle/>
        <a:p>
          <a:endParaRPr lang="ru-RU"/>
        </a:p>
      </dgm:t>
    </dgm:pt>
    <dgm:pt modelId="{66982A19-CB26-4737-9FA3-175E80C6C95E}" type="pres">
      <dgm:prSet presAssocID="{1E71B2A7-B75A-457D-B209-95C0350A9A60}" presName="compositeShape" presStyleCnt="0">
        <dgm:presLayoutVars>
          <dgm:dir/>
          <dgm:resizeHandles/>
        </dgm:presLayoutVars>
      </dgm:prSet>
      <dgm:spPr/>
    </dgm:pt>
    <dgm:pt modelId="{A483CCFE-C7BD-490D-9E9A-5B63E7F2BD59}" type="pres">
      <dgm:prSet presAssocID="{1E71B2A7-B75A-457D-B209-95C0350A9A60}" presName="pyramid" presStyleLbl="node1" presStyleIdx="0" presStyleCnt="1"/>
      <dgm:spPr>
        <a:solidFill>
          <a:srgbClr val="00B050"/>
        </a:solidFill>
      </dgm:spPr>
    </dgm:pt>
    <dgm:pt modelId="{BFD6A16D-04B9-47CD-B228-0FC715B4BBE6}" type="pres">
      <dgm:prSet presAssocID="{1E71B2A7-B75A-457D-B209-95C0350A9A60}" presName="theList" presStyleCnt="0"/>
      <dgm:spPr/>
    </dgm:pt>
    <dgm:pt modelId="{200D021A-2862-478E-ABB3-4A988A934DD8}" type="pres">
      <dgm:prSet presAssocID="{A993F203-1FE2-4402-A39B-CA30D856783E}" presName="aNode" presStyleLbl="fgAcc1" presStyleIdx="0" presStyleCnt="3" custScaleX="128897" custScaleY="120480">
        <dgm:presLayoutVars>
          <dgm:bulletEnabled val="1"/>
        </dgm:presLayoutVars>
      </dgm:prSet>
      <dgm:spPr/>
    </dgm:pt>
    <dgm:pt modelId="{B34BB10F-5126-419B-8CAC-51734D04BF99}" type="pres">
      <dgm:prSet presAssocID="{A993F203-1FE2-4402-A39B-CA30D856783E}" presName="aSpace" presStyleCnt="0"/>
      <dgm:spPr/>
    </dgm:pt>
    <dgm:pt modelId="{9183897F-9D7F-4DBE-9574-6940840EBC2D}" type="pres">
      <dgm:prSet presAssocID="{8C6A4C48-9C32-4B78-AAB6-2768BA846A4B}" presName="aNode" presStyleLbl="fgAcc1" presStyleIdx="1" presStyleCnt="3" custScaleX="131911" custScaleY="148248">
        <dgm:presLayoutVars>
          <dgm:bulletEnabled val="1"/>
        </dgm:presLayoutVars>
      </dgm:prSet>
      <dgm:spPr/>
    </dgm:pt>
    <dgm:pt modelId="{66CB4F7C-30FA-4562-8547-9996C62DAAA5}" type="pres">
      <dgm:prSet presAssocID="{8C6A4C48-9C32-4B78-AAB6-2768BA846A4B}" presName="aSpace" presStyleCnt="0"/>
      <dgm:spPr/>
    </dgm:pt>
    <dgm:pt modelId="{4CFA399C-505F-4DB2-A07D-BA31E62C8782}" type="pres">
      <dgm:prSet presAssocID="{7E5685A9-B506-476A-887E-9F361BCE1242}" presName="aNode" presStyleLbl="fgAcc1" presStyleIdx="2" presStyleCnt="3" custScaleX="133418" custScaleY="131449">
        <dgm:presLayoutVars>
          <dgm:bulletEnabled val="1"/>
        </dgm:presLayoutVars>
      </dgm:prSet>
      <dgm:spPr/>
    </dgm:pt>
    <dgm:pt modelId="{39628E2F-E682-4221-BFCB-290AC18E6802}" type="pres">
      <dgm:prSet presAssocID="{7E5685A9-B506-476A-887E-9F361BCE1242}" presName="aSpace" presStyleCnt="0"/>
      <dgm:spPr/>
    </dgm:pt>
  </dgm:ptLst>
  <dgm:cxnLst>
    <dgm:cxn modelId="{50B86368-BC64-409F-B87A-E6195B8CA65A}" type="presOf" srcId="{1E71B2A7-B75A-457D-B209-95C0350A9A60}" destId="{66982A19-CB26-4737-9FA3-175E80C6C95E}" srcOrd="0" destOrd="0" presId="urn:microsoft.com/office/officeart/2005/8/layout/pyramid2"/>
    <dgm:cxn modelId="{DCC07E4B-81A7-41A2-869F-1608766941F2}" srcId="{1E71B2A7-B75A-457D-B209-95C0350A9A60}" destId="{8C6A4C48-9C32-4B78-AAB6-2768BA846A4B}" srcOrd="1" destOrd="0" parTransId="{06C9CC48-5B49-454E-84BC-8AD053027CC6}" sibTransId="{622CD6B4-A8D5-42F2-B95E-0E205695DDB9}"/>
    <dgm:cxn modelId="{6862445A-345A-484B-A61C-BD3BEB86481A}" type="presOf" srcId="{A993F203-1FE2-4402-A39B-CA30D856783E}" destId="{200D021A-2862-478E-ABB3-4A988A934DD8}" srcOrd="0" destOrd="0" presId="urn:microsoft.com/office/officeart/2005/8/layout/pyramid2"/>
    <dgm:cxn modelId="{F4F6F182-077A-48E2-B091-711F2BFC2946}" type="presOf" srcId="{8C6A4C48-9C32-4B78-AAB6-2768BA846A4B}" destId="{9183897F-9D7F-4DBE-9574-6940840EBC2D}" srcOrd="0" destOrd="0" presId="urn:microsoft.com/office/officeart/2005/8/layout/pyramid2"/>
    <dgm:cxn modelId="{C5A497A3-24B3-4675-B60A-732DCA8C07A4}" type="presOf" srcId="{7E5685A9-B506-476A-887E-9F361BCE1242}" destId="{4CFA399C-505F-4DB2-A07D-BA31E62C8782}" srcOrd="0" destOrd="0" presId="urn:microsoft.com/office/officeart/2005/8/layout/pyramid2"/>
    <dgm:cxn modelId="{0BFE06B7-011C-4625-B64F-F39B93F52E43}" srcId="{1E71B2A7-B75A-457D-B209-95C0350A9A60}" destId="{7E5685A9-B506-476A-887E-9F361BCE1242}" srcOrd="2" destOrd="0" parTransId="{640244B5-7683-4E0E-8FB4-B1B051A21D5E}" sibTransId="{B977105D-1C45-4344-91B5-BC08021F5CEF}"/>
    <dgm:cxn modelId="{4AE315DD-78A3-4208-9B2C-1B2895490AFF}" srcId="{1E71B2A7-B75A-457D-B209-95C0350A9A60}" destId="{A993F203-1FE2-4402-A39B-CA30D856783E}" srcOrd="0" destOrd="0" parTransId="{88E173FC-69C7-4CB8-B1C2-E9FD1CAD353B}" sibTransId="{9D6514F0-A7F4-4056-A32D-8BA1BBEC2A76}"/>
    <dgm:cxn modelId="{96F3D0A8-5E20-4DBF-9427-03AC84B244E2}" type="presParOf" srcId="{66982A19-CB26-4737-9FA3-175E80C6C95E}" destId="{A483CCFE-C7BD-490D-9E9A-5B63E7F2BD59}" srcOrd="0" destOrd="0" presId="urn:microsoft.com/office/officeart/2005/8/layout/pyramid2"/>
    <dgm:cxn modelId="{B774FCB6-8485-4859-A875-20C565642710}" type="presParOf" srcId="{66982A19-CB26-4737-9FA3-175E80C6C95E}" destId="{BFD6A16D-04B9-47CD-B228-0FC715B4BBE6}" srcOrd="1" destOrd="0" presId="urn:microsoft.com/office/officeart/2005/8/layout/pyramid2"/>
    <dgm:cxn modelId="{980F2618-82C9-433C-8906-D5DCE04D82ED}" type="presParOf" srcId="{BFD6A16D-04B9-47CD-B228-0FC715B4BBE6}" destId="{200D021A-2862-478E-ABB3-4A988A934DD8}" srcOrd="0" destOrd="0" presId="urn:microsoft.com/office/officeart/2005/8/layout/pyramid2"/>
    <dgm:cxn modelId="{FE67CDF3-A0C7-4502-9361-1BC7F1EA30BB}" type="presParOf" srcId="{BFD6A16D-04B9-47CD-B228-0FC715B4BBE6}" destId="{B34BB10F-5126-419B-8CAC-51734D04BF99}" srcOrd="1" destOrd="0" presId="urn:microsoft.com/office/officeart/2005/8/layout/pyramid2"/>
    <dgm:cxn modelId="{ECC600BD-A965-40DC-BFF5-C512C1302D2D}" type="presParOf" srcId="{BFD6A16D-04B9-47CD-B228-0FC715B4BBE6}" destId="{9183897F-9D7F-4DBE-9574-6940840EBC2D}" srcOrd="2" destOrd="0" presId="urn:microsoft.com/office/officeart/2005/8/layout/pyramid2"/>
    <dgm:cxn modelId="{1D560E67-31B9-475A-BC4B-E064C2B0F7BB}" type="presParOf" srcId="{BFD6A16D-04B9-47CD-B228-0FC715B4BBE6}" destId="{66CB4F7C-30FA-4562-8547-9996C62DAAA5}" srcOrd="3" destOrd="0" presId="urn:microsoft.com/office/officeart/2005/8/layout/pyramid2"/>
    <dgm:cxn modelId="{FB395206-B4C7-45DC-9625-8B9D5EF9B69E}" type="presParOf" srcId="{BFD6A16D-04B9-47CD-B228-0FC715B4BBE6}" destId="{4CFA399C-505F-4DB2-A07D-BA31E62C8782}" srcOrd="4" destOrd="0" presId="urn:microsoft.com/office/officeart/2005/8/layout/pyramid2"/>
    <dgm:cxn modelId="{BB20758B-4DA1-4730-8487-8EA4FB4664A6}" type="presParOf" srcId="{BFD6A16D-04B9-47CD-B228-0FC715B4BBE6}" destId="{39628E2F-E682-4221-BFCB-290AC18E680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788F1-38CE-4E6E-AA5C-1ED9E3720385}" type="doc">
      <dgm:prSet loTypeId="urn:microsoft.com/office/officeart/2005/8/layout/cycle6" loCatId="cycle" qsTypeId="urn:microsoft.com/office/officeart/2005/8/quickstyle/3d1" qsCatId="3D" csTypeId="urn:microsoft.com/office/officeart/2005/8/colors/colorful1#2" csCatId="colorful" phldr="1"/>
      <dgm:spPr/>
      <dgm:t>
        <a:bodyPr/>
        <a:lstStyle/>
        <a:p>
          <a:endParaRPr lang="ru-RU"/>
        </a:p>
      </dgm:t>
    </dgm:pt>
    <dgm:pt modelId="{3EBBC9B4-C9B6-40BF-8E31-293C2919053D}">
      <dgm:prSet phldrT="[Текст]"/>
      <dgm:spPr/>
      <dgm:t>
        <a:bodyPr/>
        <a:lstStyle/>
        <a:p>
          <a:r>
            <a:rPr lang="kk-KZ" dirty="0"/>
            <a:t>1. Тәуліктік</a:t>
          </a:r>
          <a:endParaRPr lang="ru-RU" dirty="0"/>
        </a:p>
      </dgm:t>
    </dgm:pt>
    <dgm:pt modelId="{881E33FB-B3BE-433C-842F-9452D7238A43}" type="parTrans" cxnId="{81A4CE01-892C-42C9-97A7-0563824A50BB}">
      <dgm:prSet/>
      <dgm:spPr/>
      <dgm:t>
        <a:bodyPr/>
        <a:lstStyle/>
        <a:p>
          <a:endParaRPr lang="ru-RU"/>
        </a:p>
      </dgm:t>
    </dgm:pt>
    <dgm:pt modelId="{3DA70027-9567-4693-81CD-FB90CD2BE3F8}" type="sibTrans" cxnId="{81A4CE01-892C-42C9-97A7-0563824A50BB}">
      <dgm:prSet/>
      <dgm:spPr/>
      <dgm:t>
        <a:bodyPr/>
        <a:lstStyle/>
        <a:p>
          <a:endParaRPr lang="ru-RU"/>
        </a:p>
      </dgm:t>
    </dgm:pt>
    <dgm:pt modelId="{10559636-AE6A-402F-8105-799AFB167084}">
      <dgm:prSet phldrT="[Текст]"/>
      <dgm:spPr/>
      <dgm:t>
        <a:bodyPr/>
        <a:lstStyle/>
        <a:p>
          <a:r>
            <a:rPr lang="kk-KZ" dirty="0"/>
            <a:t>2. Маусымдық</a:t>
          </a:r>
          <a:endParaRPr lang="ru-RU" dirty="0"/>
        </a:p>
      </dgm:t>
    </dgm:pt>
    <dgm:pt modelId="{BB13AC50-8339-45B0-ABE7-6D445BE910D1}" type="parTrans" cxnId="{439CE583-5C0A-485D-818C-4AF646F979B4}">
      <dgm:prSet/>
      <dgm:spPr/>
      <dgm:t>
        <a:bodyPr/>
        <a:lstStyle/>
        <a:p>
          <a:endParaRPr lang="ru-RU"/>
        </a:p>
      </dgm:t>
    </dgm:pt>
    <dgm:pt modelId="{9CB15AD8-F035-4C12-893D-7585D1E5C278}" type="sibTrans" cxnId="{439CE583-5C0A-485D-818C-4AF646F979B4}">
      <dgm:prSet/>
      <dgm:spPr/>
      <dgm:t>
        <a:bodyPr/>
        <a:lstStyle/>
        <a:p>
          <a:endParaRPr lang="ru-RU"/>
        </a:p>
      </dgm:t>
    </dgm:pt>
    <dgm:pt modelId="{AC2BF3A4-C5A4-4253-9B47-B43A228C8A90}">
      <dgm:prSet phldrT="[Текст]"/>
      <dgm:spPr/>
      <dgm:t>
        <a:bodyPr/>
        <a:lstStyle/>
        <a:p>
          <a:r>
            <a:rPr lang="kk-KZ" dirty="0"/>
            <a:t>3. Жылдық немесе әр түрлі жылдық</a:t>
          </a:r>
          <a:endParaRPr lang="ru-RU" dirty="0"/>
        </a:p>
      </dgm:t>
    </dgm:pt>
    <dgm:pt modelId="{A0CC17B8-34E1-4D36-B55B-4B231BBEC5A5}" type="parTrans" cxnId="{176BFCDE-1EDE-459E-9AF4-32C4AE56309C}">
      <dgm:prSet/>
      <dgm:spPr/>
      <dgm:t>
        <a:bodyPr/>
        <a:lstStyle/>
        <a:p>
          <a:endParaRPr lang="ru-RU"/>
        </a:p>
      </dgm:t>
    </dgm:pt>
    <dgm:pt modelId="{19BF811E-121D-410E-B2B8-6D9009760AD7}" type="sibTrans" cxnId="{176BFCDE-1EDE-459E-9AF4-32C4AE56309C}">
      <dgm:prSet/>
      <dgm:spPr/>
      <dgm:t>
        <a:bodyPr/>
        <a:lstStyle/>
        <a:p>
          <a:endParaRPr lang="ru-RU"/>
        </a:p>
      </dgm:t>
    </dgm:pt>
    <dgm:pt modelId="{AD88C854-88E0-4D20-8628-6579DBB869E5}">
      <dgm:prSet phldrT="[Текст]"/>
      <dgm:spPr/>
      <dgm:t>
        <a:bodyPr/>
        <a:lstStyle/>
        <a:p>
          <a:r>
            <a:rPr lang="kk-KZ" dirty="0"/>
            <a:t>4. Жасына байланысты</a:t>
          </a:r>
          <a:endParaRPr lang="ru-RU" dirty="0"/>
        </a:p>
      </dgm:t>
    </dgm:pt>
    <dgm:pt modelId="{E70F8FDE-723A-4FAD-8879-659F325F3C8E}" type="parTrans" cxnId="{50A63DB7-299D-4649-A138-0CB6445AF252}">
      <dgm:prSet/>
      <dgm:spPr/>
      <dgm:t>
        <a:bodyPr/>
        <a:lstStyle/>
        <a:p>
          <a:endParaRPr lang="ru-RU"/>
        </a:p>
      </dgm:t>
    </dgm:pt>
    <dgm:pt modelId="{4EE3E5F0-F492-41D2-9509-5667A68E6537}" type="sibTrans" cxnId="{50A63DB7-299D-4649-A138-0CB6445AF252}">
      <dgm:prSet/>
      <dgm:spPr/>
      <dgm:t>
        <a:bodyPr/>
        <a:lstStyle/>
        <a:p>
          <a:endParaRPr lang="ru-RU"/>
        </a:p>
      </dgm:t>
    </dgm:pt>
    <dgm:pt modelId="{52BDF956-A0BA-40B8-A191-7C3026528BD1}">
      <dgm:prSet phldrT="[Текст]"/>
      <dgm:spPr/>
      <dgm:t>
        <a:bodyPr/>
        <a:lstStyle/>
        <a:p>
          <a:r>
            <a:rPr lang="kk-KZ" dirty="0"/>
            <a:t>5. Қалыпқа келу процестеріне байланысты өзгерістер </a:t>
          </a:r>
          <a:endParaRPr lang="ru-RU" dirty="0"/>
        </a:p>
      </dgm:t>
    </dgm:pt>
    <dgm:pt modelId="{24E3BF12-6125-4FC6-899E-D981BEBCA7AA}" type="parTrans" cxnId="{D88262F7-74FC-4205-8392-EB3E91901C87}">
      <dgm:prSet/>
      <dgm:spPr/>
      <dgm:t>
        <a:bodyPr/>
        <a:lstStyle/>
        <a:p>
          <a:endParaRPr lang="ru-RU"/>
        </a:p>
      </dgm:t>
    </dgm:pt>
    <dgm:pt modelId="{A839B79B-CBE8-4ECE-A101-9B97BDAECA1E}" type="sibTrans" cxnId="{D88262F7-74FC-4205-8392-EB3E91901C87}">
      <dgm:prSet/>
      <dgm:spPr/>
      <dgm:t>
        <a:bodyPr/>
        <a:lstStyle/>
        <a:p>
          <a:endParaRPr lang="ru-RU"/>
        </a:p>
      </dgm:t>
    </dgm:pt>
    <dgm:pt modelId="{8D046F99-2890-42A4-A151-DB8D39357237}">
      <dgm:prSet phldrT="[Текст]"/>
      <dgm:spPr>
        <a:solidFill>
          <a:srgbClr val="0070C0"/>
        </a:solidFill>
      </dgm:spPr>
      <dgm:t>
        <a:bodyPr/>
        <a:lstStyle/>
        <a:p>
          <a:r>
            <a:rPr lang="kk-KZ" dirty="0"/>
            <a:t>6. Өсімдіктердің микроэволюциясына байланысты өзгерістер</a:t>
          </a:r>
          <a:endParaRPr lang="ru-RU" dirty="0"/>
        </a:p>
      </dgm:t>
    </dgm:pt>
    <dgm:pt modelId="{C6C607BF-1210-4483-A923-512C5D7B6DA0}" type="parTrans" cxnId="{F4CBB160-EBE4-45FA-A2BF-3019F45944D2}">
      <dgm:prSet/>
      <dgm:spPr/>
      <dgm:t>
        <a:bodyPr/>
        <a:lstStyle/>
        <a:p>
          <a:endParaRPr lang="ru-RU"/>
        </a:p>
      </dgm:t>
    </dgm:pt>
    <dgm:pt modelId="{69177401-83C0-4D4A-8E1C-C19D14EDD5D4}" type="sibTrans" cxnId="{F4CBB160-EBE4-45FA-A2BF-3019F45944D2}">
      <dgm:prSet/>
      <dgm:spPr/>
      <dgm:t>
        <a:bodyPr/>
        <a:lstStyle/>
        <a:p>
          <a:endParaRPr lang="ru-RU"/>
        </a:p>
      </dgm:t>
    </dgm:pt>
    <dgm:pt modelId="{571BA36D-7EA6-45C8-88FF-9C4DD22B36FA}" type="pres">
      <dgm:prSet presAssocID="{936788F1-38CE-4E6E-AA5C-1ED9E3720385}" presName="cycle" presStyleCnt="0">
        <dgm:presLayoutVars>
          <dgm:dir/>
          <dgm:resizeHandles val="exact"/>
        </dgm:presLayoutVars>
      </dgm:prSet>
      <dgm:spPr/>
    </dgm:pt>
    <dgm:pt modelId="{07740FB6-9C83-481D-A8F6-1447DEB9B7A8}" type="pres">
      <dgm:prSet presAssocID="{3EBBC9B4-C9B6-40BF-8E31-293C2919053D}" presName="node" presStyleLbl="node1" presStyleIdx="0" presStyleCnt="6" custScaleX="128373" custScaleY="158451">
        <dgm:presLayoutVars>
          <dgm:bulletEnabled val="1"/>
        </dgm:presLayoutVars>
      </dgm:prSet>
      <dgm:spPr/>
    </dgm:pt>
    <dgm:pt modelId="{83EAC0C6-EFCC-4695-B4A8-71489F880EC2}" type="pres">
      <dgm:prSet presAssocID="{3EBBC9B4-C9B6-40BF-8E31-293C2919053D}" presName="spNode" presStyleCnt="0"/>
      <dgm:spPr/>
    </dgm:pt>
    <dgm:pt modelId="{F8FAA017-CF1D-470E-881E-736CFA887D47}" type="pres">
      <dgm:prSet presAssocID="{3DA70027-9567-4693-81CD-FB90CD2BE3F8}" presName="sibTrans" presStyleLbl="sibTrans1D1" presStyleIdx="0" presStyleCnt="6"/>
      <dgm:spPr/>
    </dgm:pt>
    <dgm:pt modelId="{C5C5CBDD-01C3-4DC4-AA2F-2A23F78C832C}" type="pres">
      <dgm:prSet presAssocID="{10559636-AE6A-402F-8105-799AFB167084}" presName="node" presStyleLbl="node1" presStyleIdx="1" presStyleCnt="6" custScaleX="151042" custScaleY="168135" custRadScaleRad="104144" custRadScaleInc="25850">
        <dgm:presLayoutVars>
          <dgm:bulletEnabled val="1"/>
        </dgm:presLayoutVars>
      </dgm:prSet>
      <dgm:spPr/>
    </dgm:pt>
    <dgm:pt modelId="{FDCC1206-6D25-4A98-A432-5C065369ECC3}" type="pres">
      <dgm:prSet presAssocID="{10559636-AE6A-402F-8105-799AFB167084}" presName="spNode" presStyleCnt="0"/>
      <dgm:spPr/>
    </dgm:pt>
    <dgm:pt modelId="{9862A01E-143E-471F-88FA-E71F788A651D}" type="pres">
      <dgm:prSet presAssocID="{9CB15AD8-F035-4C12-893D-7585D1E5C278}" presName="sibTrans" presStyleLbl="sibTrans1D1" presStyleIdx="1" presStyleCnt="6"/>
      <dgm:spPr/>
    </dgm:pt>
    <dgm:pt modelId="{0FC89E37-0A42-49E0-B106-5E4ACF82CFEB}" type="pres">
      <dgm:prSet presAssocID="{AC2BF3A4-C5A4-4253-9B47-B43A228C8A90}" presName="node" presStyleLbl="node1" presStyleIdx="2" presStyleCnt="6" custScaleX="146838" custScaleY="180856" custRadScaleRad="103114" custRadScaleInc="-45896">
        <dgm:presLayoutVars>
          <dgm:bulletEnabled val="1"/>
        </dgm:presLayoutVars>
      </dgm:prSet>
      <dgm:spPr/>
    </dgm:pt>
    <dgm:pt modelId="{A6121485-6A1A-46BF-BB49-9C5FE2AAFD2D}" type="pres">
      <dgm:prSet presAssocID="{AC2BF3A4-C5A4-4253-9B47-B43A228C8A90}" presName="spNode" presStyleCnt="0"/>
      <dgm:spPr/>
    </dgm:pt>
    <dgm:pt modelId="{58884719-7C5B-4171-8946-AF34CC645DD8}" type="pres">
      <dgm:prSet presAssocID="{19BF811E-121D-410E-B2B8-6D9009760AD7}" presName="sibTrans" presStyleLbl="sibTrans1D1" presStyleIdx="2" presStyleCnt="6"/>
      <dgm:spPr/>
    </dgm:pt>
    <dgm:pt modelId="{002B984F-9C6A-4D9B-BF73-D4CC9122CFEF}" type="pres">
      <dgm:prSet presAssocID="{AD88C854-88E0-4D20-8628-6579DBB869E5}" presName="node" presStyleLbl="node1" presStyleIdx="3" presStyleCnt="6" custScaleX="139145" custScaleY="157190" custRadScaleRad="102863" custRadScaleInc="-8230">
        <dgm:presLayoutVars>
          <dgm:bulletEnabled val="1"/>
        </dgm:presLayoutVars>
      </dgm:prSet>
      <dgm:spPr/>
    </dgm:pt>
    <dgm:pt modelId="{6791A908-5D24-4BFD-99E6-67ABBD3BF281}" type="pres">
      <dgm:prSet presAssocID="{AD88C854-88E0-4D20-8628-6579DBB869E5}" presName="spNode" presStyleCnt="0"/>
      <dgm:spPr/>
    </dgm:pt>
    <dgm:pt modelId="{5A16343B-903E-4755-B071-F625190FE56C}" type="pres">
      <dgm:prSet presAssocID="{4EE3E5F0-F492-41D2-9509-5667A68E6537}" presName="sibTrans" presStyleLbl="sibTrans1D1" presStyleIdx="3" presStyleCnt="6"/>
      <dgm:spPr/>
    </dgm:pt>
    <dgm:pt modelId="{2659A0E7-4766-4150-BB54-56650D215438}" type="pres">
      <dgm:prSet presAssocID="{52BDF956-A0BA-40B8-A191-7C3026528BD1}" presName="node" presStyleLbl="node1" presStyleIdx="4" presStyleCnt="6" custScaleX="151473" custScaleY="165613" custRadScaleRad="101263" custRadScaleInc="34012">
        <dgm:presLayoutVars>
          <dgm:bulletEnabled val="1"/>
        </dgm:presLayoutVars>
      </dgm:prSet>
      <dgm:spPr/>
    </dgm:pt>
    <dgm:pt modelId="{883C2731-F02F-401A-BEB1-F4363ABA3C25}" type="pres">
      <dgm:prSet presAssocID="{52BDF956-A0BA-40B8-A191-7C3026528BD1}" presName="spNode" presStyleCnt="0"/>
      <dgm:spPr/>
    </dgm:pt>
    <dgm:pt modelId="{E05612FA-D708-4A09-90AD-3FB760C30921}" type="pres">
      <dgm:prSet presAssocID="{A839B79B-CBE8-4ECE-A101-9B97BDAECA1E}" presName="sibTrans" presStyleLbl="sibTrans1D1" presStyleIdx="4" presStyleCnt="6"/>
      <dgm:spPr/>
    </dgm:pt>
    <dgm:pt modelId="{B735E570-18F1-4A1D-A3C2-5342295C306D}" type="pres">
      <dgm:prSet presAssocID="{8D046F99-2890-42A4-A151-DB8D39357237}" presName="node" presStyleLbl="node1" presStyleIdx="5" presStyleCnt="6" custScaleX="151906" custScaleY="168135" custRadScaleRad="104350" custRadScaleInc="-35825">
        <dgm:presLayoutVars>
          <dgm:bulletEnabled val="1"/>
        </dgm:presLayoutVars>
      </dgm:prSet>
      <dgm:spPr/>
    </dgm:pt>
    <dgm:pt modelId="{BCCA0489-42BB-435D-9CBF-23365BBDB598}" type="pres">
      <dgm:prSet presAssocID="{8D046F99-2890-42A4-A151-DB8D39357237}" presName="spNode" presStyleCnt="0"/>
      <dgm:spPr/>
    </dgm:pt>
    <dgm:pt modelId="{1425131B-CA82-4DF7-8C56-82D1B5AFC7B8}" type="pres">
      <dgm:prSet presAssocID="{69177401-83C0-4D4A-8E1C-C19D14EDD5D4}" presName="sibTrans" presStyleLbl="sibTrans1D1" presStyleIdx="5" presStyleCnt="6"/>
      <dgm:spPr/>
    </dgm:pt>
  </dgm:ptLst>
  <dgm:cxnLst>
    <dgm:cxn modelId="{81A4CE01-892C-42C9-97A7-0563824A50BB}" srcId="{936788F1-38CE-4E6E-AA5C-1ED9E3720385}" destId="{3EBBC9B4-C9B6-40BF-8E31-293C2919053D}" srcOrd="0" destOrd="0" parTransId="{881E33FB-B3BE-433C-842F-9452D7238A43}" sibTransId="{3DA70027-9567-4693-81CD-FB90CD2BE3F8}"/>
    <dgm:cxn modelId="{8E536B12-042E-4B57-8E9A-3581AE04C3B7}" type="presOf" srcId="{A839B79B-CBE8-4ECE-A101-9B97BDAECA1E}" destId="{E05612FA-D708-4A09-90AD-3FB760C30921}" srcOrd="0" destOrd="0" presId="urn:microsoft.com/office/officeart/2005/8/layout/cycle6"/>
    <dgm:cxn modelId="{85E9A53F-A811-4449-BFD3-50F48D41A52E}" type="presOf" srcId="{52BDF956-A0BA-40B8-A191-7C3026528BD1}" destId="{2659A0E7-4766-4150-BB54-56650D215438}" srcOrd="0" destOrd="0" presId="urn:microsoft.com/office/officeart/2005/8/layout/cycle6"/>
    <dgm:cxn modelId="{3B11355E-FA29-4D43-ADF5-D8A7EE9822A2}" type="presOf" srcId="{936788F1-38CE-4E6E-AA5C-1ED9E3720385}" destId="{571BA36D-7EA6-45C8-88FF-9C4DD22B36FA}" srcOrd="0" destOrd="0" presId="urn:microsoft.com/office/officeart/2005/8/layout/cycle6"/>
    <dgm:cxn modelId="{F4CBB160-EBE4-45FA-A2BF-3019F45944D2}" srcId="{936788F1-38CE-4E6E-AA5C-1ED9E3720385}" destId="{8D046F99-2890-42A4-A151-DB8D39357237}" srcOrd="5" destOrd="0" parTransId="{C6C607BF-1210-4483-A923-512C5D7B6DA0}" sibTransId="{69177401-83C0-4D4A-8E1C-C19D14EDD5D4}"/>
    <dgm:cxn modelId="{C6534469-3295-48AB-8E34-4AB54324BD63}" type="presOf" srcId="{10559636-AE6A-402F-8105-799AFB167084}" destId="{C5C5CBDD-01C3-4DC4-AA2F-2A23F78C832C}" srcOrd="0" destOrd="0" presId="urn:microsoft.com/office/officeart/2005/8/layout/cycle6"/>
    <dgm:cxn modelId="{7888666D-14C7-4B30-A6E3-6AACA94CA9F7}" type="presOf" srcId="{3DA70027-9567-4693-81CD-FB90CD2BE3F8}" destId="{F8FAA017-CF1D-470E-881E-736CFA887D47}" srcOrd="0" destOrd="0" presId="urn:microsoft.com/office/officeart/2005/8/layout/cycle6"/>
    <dgm:cxn modelId="{AEBA216F-F978-46B6-A1C8-B3AB4B60276F}" type="presOf" srcId="{9CB15AD8-F035-4C12-893D-7585D1E5C278}" destId="{9862A01E-143E-471F-88FA-E71F788A651D}" srcOrd="0" destOrd="0" presId="urn:microsoft.com/office/officeart/2005/8/layout/cycle6"/>
    <dgm:cxn modelId="{4FD1F37C-AA8E-4070-A5A5-BF7FB5B054B4}" type="presOf" srcId="{4EE3E5F0-F492-41D2-9509-5667A68E6537}" destId="{5A16343B-903E-4755-B071-F625190FE56C}" srcOrd="0" destOrd="0" presId="urn:microsoft.com/office/officeart/2005/8/layout/cycle6"/>
    <dgm:cxn modelId="{439CE583-5C0A-485D-818C-4AF646F979B4}" srcId="{936788F1-38CE-4E6E-AA5C-1ED9E3720385}" destId="{10559636-AE6A-402F-8105-799AFB167084}" srcOrd="1" destOrd="0" parTransId="{BB13AC50-8339-45B0-ABE7-6D445BE910D1}" sibTransId="{9CB15AD8-F035-4C12-893D-7585D1E5C278}"/>
    <dgm:cxn modelId="{9AC6B48E-3A60-4C92-866B-208261FC6FB9}" type="presOf" srcId="{8D046F99-2890-42A4-A151-DB8D39357237}" destId="{B735E570-18F1-4A1D-A3C2-5342295C306D}" srcOrd="0" destOrd="0" presId="urn:microsoft.com/office/officeart/2005/8/layout/cycle6"/>
    <dgm:cxn modelId="{1C42C19F-84B7-4113-8541-02906A721B41}" type="presOf" srcId="{AC2BF3A4-C5A4-4253-9B47-B43A228C8A90}" destId="{0FC89E37-0A42-49E0-B106-5E4ACF82CFEB}" srcOrd="0" destOrd="0" presId="urn:microsoft.com/office/officeart/2005/8/layout/cycle6"/>
    <dgm:cxn modelId="{0B39E9A5-D5BB-4F3C-8C25-C55A19391A12}" type="presOf" srcId="{69177401-83C0-4D4A-8E1C-C19D14EDD5D4}" destId="{1425131B-CA82-4DF7-8C56-82D1B5AFC7B8}" srcOrd="0" destOrd="0" presId="urn:microsoft.com/office/officeart/2005/8/layout/cycle6"/>
    <dgm:cxn modelId="{CE42EAB5-B3A3-4F78-A98E-48C0DEE3DB10}" type="presOf" srcId="{19BF811E-121D-410E-B2B8-6D9009760AD7}" destId="{58884719-7C5B-4171-8946-AF34CC645DD8}" srcOrd="0" destOrd="0" presId="urn:microsoft.com/office/officeart/2005/8/layout/cycle6"/>
    <dgm:cxn modelId="{50A63DB7-299D-4649-A138-0CB6445AF252}" srcId="{936788F1-38CE-4E6E-AA5C-1ED9E3720385}" destId="{AD88C854-88E0-4D20-8628-6579DBB869E5}" srcOrd="3" destOrd="0" parTransId="{E70F8FDE-723A-4FAD-8879-659F325F3C8E}" sibTransId="{4EE3E5F0-F492-41D2-9509-5667A68E6537}"/>
    <dgm:cxn modelId="{C5022FCE-11F6-4676-AE34-871C0485B3FC}" type="presOf" srcId="{3EBBC9B4-C9B6-40BF-8E31-293C2919053D}" destId="{07740FB6-9C83-481D-A8F6-1447DEB9B7A8}" srcOrd="0" destOrd="0" presId="urn:microsoft.com/office/officeart/2005/8/layout/cycle6"/>
    <dgm:cxn modelId="{F03499D8-BB49-4D1E-908B-86F9F73B39EB}" type="presOf" srcId="{AD88C854-88E0-4D20-8628-6579DBB869E5}" destId="{002B984F-9C6A-4D9B-BF73-D4CC9122CFEF}" srcOrd="0" destOrd="0" presId="urn:microsoft.com/office/officeart/2005/8/layout/cycle6"/>
    <dgm:cxn modelId="{176BFCDE-1EDE-459E-9AF4-32C4AE56309C}" srcId="{936788F1-38CE-4E6E-AA5C-1ED9E3720385}" destId="{AC2BF3A4-C5A4-4253-9B47-B43A228C8A90}" srcOrd="2" destOrd="0" parTransId="{A0CC17B8-34E1-4D36-B55B-4B231BBEC5A5}" sibTransId="{19BF811E-121D-410E-B2B8-6D9009760AD7}"/>
    <dgm:cxn modelId="{D88262F7-74FC-4205-8392-EB3E91901C87}" srcId="{936788F1-38CE-4E6E-AA5C-1ED9E3720385}" destId="{52BDF956-A0BA-40B8-A191-7C3026528BD1}" srcOrd="4" destOrd="0" parTransId="{24E3BF12-6125-4FC6-899E-D981BEBCA7AA}" sibTransId="{A839B79B-CBE8-4ECE-A101-9B97BDAECA1E}"/>
    <dgm:cxn modelId="{82FF3CC0-E685-4C71-9634-C52BB9856417}" type="presParOf" srcId="{571BA36D-7EA6-45C8-88FF-9C4DD22B36FA}" destId="{07740FB6-9C83-481D-A8F6-1447DEB9B7A8}" srcOrd="0" destOrd="0" presId="urn:microsoft.com/office/officeart/2005/8/layout/cycle6"/>
    <dgm:cxn modelId="{E20C9CAE-A31E-4A84-9926-E5FBA9DAED91}" type="presParOf" srcId="{571BA36D-7EA6-45C8-88FF-9C4DD22B36FA}" destId="{83EAC0C6-EFCC-4695-B4A8-71489F880EC2}" srcOrd="1" destOrd="0" presId="urn:microsoft.com/office/officeart/2005/8/layout/cycle6"/>
    <dgm:cxn modelId="{069AB0CE-CB0D-4A87-8F9D-D2F207AD8B14}" type="presParOf" srcId="{571BA36D-7EA6-45C8-88FF-9C4DD22B36FA}" destId="{F8FAA017-CF1D-470E-881E-736CFA887D47}" srcOrd="2" destOrd="0" presId="urn:microsoft.com/office/officeart/2005/8/layout/cycle6"/>
    <dgm:cxn modelId="{0DB1CF61-887F-48C0-97D6-EE46B24846AD}" type="presParOf" srcId="{571BA36D-7EA6-45C8-88FF-9C4DD22B36FA}" destId="{C5C5CBDD-01C3-4DC4-AA2F-2A23F78C832C}" srcOrd="3" destOrd="0" presId="urn:microsoft.com/office/officeart/2005/8/layout/cycle6"/>
    <dgm:cxn modelId="{38E97B71-7B0B-4725-A749-03B9F05E6DA6}" type="presParOf" srcId="{571BA36D-7EA6-45C8-88FF-9C4DD22B36FA}" destId="{FDCC1206-6D25-4A98-A432-5C065369ECC3}" srcOrd="4" destOrd="0" presId="urn:microsoft.com/office/officeart/2005/8/layout/cycle6"/>
    <dgm:cxn modelId="{B5020C36-F5D1-422C-B17E-BA5FCAF8CE64}" type="presParOf" srcId="{571BA36D-7EA6-45C8-88FF-9C4DD22B36FA}" destId="{9862A01E-143E-471F-88FA-E71F788A651D}" srcOrd="5" destOrd="0" presId="urn:microsoft.com/office/officeart/2005/8/layout/cycle6"/>
    <dgm:cxn modelId="{B9269231-1D9B-4A7B-AF49-0AA3C8EFE1D0}" type="presParOf" srcId="{571BA36D-7EA6-45C8-88FF-9C4DD22B36FA}" destId="{0FC89E37-0A42-49E0-B106-5E4ACF82CFEB}" srcOrd="6" destOrd="0" presId="urn:microsoft.com/office/officeart/2005/8/layout/cycle6"/>
    <dgm:cxn modelId="{4D45AABB-1AA9-4199-B658-15BAD517EF24}" type="presParOf" srcId="{571BA36D-7EA6-45C8-88FF-9C4DD22B36FA}" destId="{A6121485-6A1A-46BF-BB49-9C5FE2AAFD2D}" srcOrd="7" destOrd="0" presId="urn:microsoft.com/office/officeart/2005/8/layout/cycle6"/>
    <dgm:cxn modelId="{06EBD08B-0155-4383-B317-8038849595AD}" type="presParOf" srcId="{571BA36D-7EA6-45C8-88FF-9C4DD22B36FA}" destId="{58884719-7C5B-4171-8946-AF34CC645DD8}" srcOrd="8" destOrd="0" presId="urn:microsoft.com/office/officeart/2005/8/layout/cycle6"/>
    <dgm:cxn modelId="{93FF2619-2BE4-4A17-B703-59FC197DBAE1}" type="presParOf" srcId="{571BA36D-7EA6-45C8-88FF-9C4DD22B36FA}" destId="{002B984F-9C6A-4D9B-BF73-D4CC9122CFEF}" srcOrd="9" destOrd="0" presId="urn:microsoft.com/office/officeart/2005/8/layout/cycle6"/>
    <dgm:cxn modelId="{C490EA26-ABC1-40FE-8A3F-45DEDEDC5688}" type="presParOf" srcId="{571BA36D-7EA6-45C8-88FF-9C4DD22B36FA}" destId="{6791A908-5D24-4BFD-99E6-67ABBD3BF281}" srcOrd="10" destOrd="0" presId="urn:microsoft.com/office/officeart/2005/8/layout/cycle6"/>
    <dgm:cxn modelId="{3DFFFEFF-A977-4D17-A943-E0CFECD005D8}" type="presParOf" srcId="{571BA36D-7EA6-45C8-88FF-9C4DD22B36FA}" destId="{5A16343B-903E-4755-B071-F625190FE56C}" srcOrd="11" destOrd="0" presId="urn:microsoft.com/office/officeart/2005/8/layout/cycle6"/>
    <dgm:cxn modelId="{3D8C0ABC-D999-4898-A442-9CCF41F59B74}" type="presParOf" srcId="{571BA36D-7EA6-45C8-88FF-9C4DD22B36FA}" destId="{2659A0E7-4766-4150-BB54-56650D215438}" srcOrd="12" destOrd="0" presId="urn:microsoft.com/office/officeart/2005/8/layout/cycle6"/>
    <dgm:cxn modelId="{25EB48FD-4B46-4B4F-908B-6F66AED5796F}" type="presParOf" srcId="{571BA36D-7EA6-45C8-88FF-9C4DD22B36FA}" destId="{883C2731-F02F-401A-BEB1-F4363ABA3C25}" srcOrd="13" destOrd="0" presId="urn:microsoft.com/office/officeart/2005/8/layout/cycle6"/>
    <dgm:cxn modelId="{57CF6C1F-8CD0-452D-B3E5-C6C48BC39559}" type="presParOf" srcId="{571BA36D-7EA6-45C8-88FF-9C4DD22B36FA}" destId="{E05612FA-D708-4A09-90AD-3FB760C30921}" srcOrd="14" destOrd="0" presId="urn:microsoft.com/office/officeart/2005/8/layout/cycle6"/>
    <dgm:cxn modelId="{CF61096E-212F-4464-84A9-CB1DEF31D41C}" type="presParOf" srcId="{571BA36D-7EA6-45C8-88FF-9C4DD22B36FA}" destId="{B735E570-18F1-4A1D-A3C2-5342295C306D}" srcOrd="15" destOrd="0" presId="urn:microsoft.com/office/officeart/2005/8/layout/cycle6"/>
    <dgm:cxn modelId="{9630CFAE-BF1B-45B9-88E4-A802C86F5D24}" type="presParOf" srcId="{571BA36D-7EA6-45C8-88FF-9C4DD22B36FA}" destId="{BCCA0489-42BB-435D-9CBF-23365BBDB598}" srcOrd="16" destOrd="0" presId="urn:microsoft.com/office/officeart/2005/8/layout/cycle6"/>
    <dgm:cxn modelId="{E027320E-A52B-4A57-A500-50527A2D3AB6}" type="presParOf" srcId="{571BA36D-7EA6-45C8-88FF-9C4DD22B36FA}" destId="{1425131B-CA82-4DF7-8C56-82D1B5AFC7B8}"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F3E05C-08E5-4145-BF3A-1293DA503BF0}" type="doc">
      <dgm:prSet loTypeId="urn:microsoft.com/office/officeart/2005/8/layout/vList6" loCatId="list" qsTypeId="urn:microsoft.com/office/officeart/2005/8/quickstyle/3d1" qsCatId="3D" csTypeId="urn:microsoft.com/office/officeart/2005/8/colors/colorful1#3" csCatId="colorful" phldr="1"/>
      <dgm:spPr/>
      <dgm:t>
        <a:bodyPr/>
        <a:lstStyle/>
        <a:p>
          <a:endParaRPr lang="ru-RU"/>
        </a:p>
      </dgm:t>
    </dgm:pt>
    <dgm:pt modelId="{45521CC4-B0FF-4341-A7D1-66205DD3821E}">
      <dgm:prSet phldrT="[Текст]"/>
      <dgm:spPr/>
      <dgm:t>
        <a:bodyPr/>
        <a:lstStyle/>
        <a:p>
          <a:r>
            <a:rPr lang="kk-KZ" dirty="0"/>
            <a:t>Тәуліктік өзгерістер </a:t>
          </a:r>
          <a:endParaRPr lang="ru-RU" dirty="0"/>
        </a:p>
      </dgm:t>
    </dgm:pt>
    <dgm:pt modelId="{617B07BA-CA2F-4E77-BDE8-827EA567C115}" type="parTrans" cxnId="{64D5358F-C3A1-461F-B848-65FAF7961492}">
      <dgm:prSet/>
      <dgm:spPr/>
      <dgm:t>
        <a:bodyPr/>
        <a:lstStyle/>
        <a:p>
          <a:endParaRPr lang="ru-RU"/>
        </a:p>
      </dgm:t>
    </dgm:pt>
    <dgm:pt modelId="{EEE3C390-5D92-4FEE-9446-FDEB5FD279DC}" type="sibTrans" cxnId="{64D5358F-C3A1-461F-B848-65FAF7961492}">
      <dgm:prSet/>
      <dgm:spPr/>
      <dgm:t>
        <a:bodyPr/>
        <a:lstStyle/>
        <a:p>
          <a:endParaRPr lang="ru-RU"/>
        </a:p>
      </dgm:t>
    </dgm:pt>
    <dgm:pt modelId="{369531B5-9F7C-4EF1-8085-5ED27FF624BD}">
      <dgm:prSet phldrT="[Текст]"/>
      <dgm:spPr/>
      <dgm:t>
        <a:bodyPr/>
        <a:lstStyle/>
        <a:p>
          <a:r>
            <a:rPr lang="kk-KZ" dirty="0">
              <a:latin typeface="Times New Roman" panose="02020603050405020304" pitchFamily="18" charset="0"/>
              <a:cs typeface="Times New Roman" panose="02020603050405020304" pitchFamily="18" charset="0"/>
            </a:rPr>
            <a:t>Фитоценозды құрайтын өсімдіктердің тәуліктік тіршілік ритмикасына байланысты. Ол фитоклимат ерекшеліктеріне байланысты, мысалы, тәулік барысында: ????? тыныс алу, фотосинтез гүлдер және жапырақтар қозғалысы, гүлдердің ашылу, жабылу ритмикасы өзгерістеріне байланысты. </a:t>
          </a:r>
          <a:endParaRPr lang="ru-RU" dirty="0">
            <a:latin typeface="Times New Roman" panose="02020603050405020304" pitchFamily="18" charset="0"/>
            <a:cs typeface="Times New Roman" panose="02020603050405020304" pitchFamily="18" charset="0"/>
          </a:endParaRPr>
        </a:p>
      </dgm:t>
    </dgm:pt>
    <dgm:pt modelId="{6CFF8743-181D-4515-A181-08200D4C0430}" type="parTrans" cxnId="{C2AAD0A6-92AD-4C89-9BC7-36F183933EF5}">
      <dgm:prSet/>
      <dgm:spPr/>
      <dgm:t>
        <a:bodyPr/>
        <a:lstStyle/>
        <a:p>
          <a:endParaRPr lang="ru-RU"/>
        </a:p>
      </dgm:t>
    </dgm:pt>
    <dgm:pt modelId="{3F1CA718-096E-49C8-8CB9-36CB184D68A1}" type="sibTrans" cxnId="{C2AAD0A6-92AD-4C89-9BC7-36F183933EF5}">
      <dgm:prSet/>
      <dgm:spPr/>
      <dgm:t>
        <a:bodyPr/>
        <a:lstStyle/>
        <a:p>
          <a:endParaRPr lang="ru-RU"/>
        </a:p>
      </dgm:t>
    </dgm:pt>
    <dgm:pt modelId="{DF6B3AF3-0C01-42A8-BF67-3B5CD3D06BA8}">
      <dgm:prSet phldrT="[Текст]"/>
      <dgm:spPr/>
      <dgm:t>
        <a:bodyPr/>
        <a:lstStyle/>
        <a:p>
          <a:r>
            <a:rPr kumimoji="0" lang="kk-KZ" b="0" i="0" u="none" strike="noStrike" cap="none" normalizeH="0" baseline="0" dirty="0">
              <a:ln/>
              <a:effectLst/>
              <a:latin typeface="Times New Roman" pitchFamily="18" charset="0"/>
              <a:ea typeface="Calibri" pitchFamily="34" charset="0"/>
              <a:cs typeface="Times New Roman" pitchFamily="18" charset="0"/>
            </a:rPr>
            <a:t>Маусымдық өзгерістер </a:t>
          </a:r>
          <a:endParaRPr lang="ru-RU" dirty="0"/>
        </a:p>
      </dgm:t>
    </dgm:pt>
    <dgm:pt modelId="{9BFF19DD-ED5B-4B83-A438-23A8D8068506}" type="parTrans" cxnId="{DBF0C655-E606-4D72-B076-8BDDA96FD147}">
      <dgm:prSet/>
      <dgm:spPr/>
      <dgm:t>
        <a:bodyPr/>
        <a:lstStyle/>
        <a:p>
          <a:endParaRPr lang="ru-RU"/>
        </a:p>
      </dgm:t>
    </dgm:pt>
    <dgm:pt modelId="{BDDAFA89-C016-4E98-9B89-62409F7AAA58}" type="sibTrans" cxnId="{DBF0C655-E606-4D72-B076-8BDDA96FD147}">
      <dgm:prSet/>
      <dgm:spPr/>
      <dgm:t>
        <a:bodyPr/>
        <a:lstStyle/>
        <a:p>
          <a:endParaRPr lang="ru-RU"/>
        </a:p>
      </dgm:t>
    </dgm:pt>
    <dgm:pt modelId="{E36E8CBA-6F66-46AC-B05F-66806ED06797}">
      <dgm:prSet phldrT="[Текст]"/>
      <dgm:spPr/>
      <dgm:t>
        <a:bodyPr/>
        <a:lstStyle/>
        <a:p>
          <a:pPr rtl="0"/>
          <a:r>
            <a:rPr kumimoji="0" lang="kk-KZ" b="0" i="0" u="none" strike="noStrike" cap="none" normalizeH="0" baseline="0" dirty="0">
              <a:ln/>
              <a:effectLst/>
              <a:latin typeface="Times New Roman" pitchFamily="18" charset="0"/>
              <a:ea typeface="Calibri" pitchFamily="34" charset="0"/>
              <a:cs typeface="Times New Roman" pitchFamily="18" charset="0"/>
            </a:rPr>
            <a:t>фитоценозды түзетін түрлердің дала ритмикасы ерекшеліктеріне байланысты. Бұл ритмика ерекшеліктерін фитоценоздарда тұрақты байқалады. Ол ритмика ????? қолайсыз кезеңдерін (қыс, құрғақ кезең) тәулік және жылдың басқа айларында күшейеді. Бұл өзгерістер өсімдіктердің көптеген түрлерінің бір фитоценозда тіршілік етуіне мүмкіншілік береді.  </a:t>
          </a:r>
          <a:endParaRPr lang="ru-RU" dirty="0"/>
        </a:p>
      </dgm:t>
    </dgm:pt>
    <dgm:pt modelId="{8F60F094-8261-478F-85B8-68A6A41B07B7}" type="parTrans" cxnId="{588367C2-0916-4198-BD25-89558781A4FA}">
      <dgm:prSet/>
      <dgm:spPr/>
      <dgm:t>
        <a:bodyPr/>
        <a:lstStyle/>
        <a:p>
          <a:endParaRPr lang="ru-RU"/>
        </a:p>
      </dgm:t>
    </dgm:pt>
    <dgm:pt modelId="{3CB3BCD3-96B9-4796-89C8-47A8004FCC3C}" type="sibTrans" cxnId="{588367C2-0916-4198-BD25-89558781A4FA}">
      <dgm:prSet/>
      <dgm:spPr/>
      <dgm:t>
        <a:bodyPr/>
        <a:lstStyle/>
        <a:p>
          <a:endParaRPr lang="ru-RU"/>
        </a:p>
      </dgm:t>
    </dgm:pt>
    <dgm:pt modelId="{CFC177E0-6D9B-4ABA-9DAA-B9E28FDC8542}" type="pres">
      <dgm:prSet presAssocID="{66F3E05C-08E5-4145-BF3A-1293DA503BF0}" presName="Name0" presStyleCnt="0">
        <dgm:presLayoutVars>
          <dgm:dir/>
          <dgm:animLvl val="lvl"/>
          <dgm:resizeHandles/>
        </dgm:presLayoutVars>
      </dgm:prSet>
      <dgm:spPr/>
    </dgm:pt>
    <dgm:pt modelId="{9FC3363F-654A-497A-A0E8-3606AB2A03B4}" type="pres">
      <dgm:prSet presAssocID="{45521CC4-B0FF-4341-A7D1-66205DD3821E}" presName="linNode" presStyleCnt="0"/>
      <dgm:spPr/>
    </dgm:pt>
    <dgm:pt modelId="{0FC7AB08-F0B9-448F-9C34-B475EAE28884}" type="pres">
      <dgm:prSet presAssocID="{45521CC4-B0FF-4341-A7D1-66205DD3821E}" presName="parentShp" presStyleLbl="node1" presStyleIdx="0" presStyleCnt="2">
        <dgm:presLayoutVars>
          <dgm:bulletEnabled val="1"/>
        </dgm:presLayoutVars>
      </dgm:prSet>
      <dgm:spPr/>
    </dgm:pt>
    <dgm:pt modelId="{2814E323-9DE4-4F6B-8131-FFBD44695685}" type="pres">
      <dgm:prSet presAssocID="{45521CC4-B0FF-4341-A7D1-66205DD3821E}" presName="childShp" presStyleLbl="bgAccFollowNode1" presStyleIdx="0" presStyleCnt="2">
        <dgm:presLayoutVars>
          <dgm:bulletEnabled val="1"/>
        </dgm:presLayoutVars>
      </dgm:prSet>
      <dgm:spPr/>
    </dgm:pt>
    <dgm:pt modelId="{55421A2E-66F7-4667-BAB3-E871221B5339}" type="pres">
      <dgm:prSet presAssocID="{EEE3C390-5D92-4FEE-9446-FDEB5FD279DC}" presName="spacing" presStyleCnt="0"/>
      <dgm:spPr/>
    </dgm:pt>
    <dgm:pt modelId="{64A77FCC-DA7C-46AB-9B83-A60994BD6125}" type="pres">
      <dgm:prSet presAssocID="{DF6B3AF3-0C01-42A8-BF67-3B5CD3D06BA8}" presName="linNode" presStyleCnt="0"/>
      <dgm:spPr/>
    </dgm:pt>
    <dgm:pt modelId="{733C6F27-EF66-4A39-92D7-87C4639C4CF0}" type="pres">
      <dgm:prSet presAssocID="{DF6B3AF3-0C01-42A8-BF67-3B5CD3D06BA8}" presName="parentShp" presStyleLbl="node1" presStyleIdx="1" presStyleCnt="2">
        <dgm:presLayoutVars>
          <dgm:bulletEnabled val="1"/>
        </dgm:presLayoutVars>
      </dgm:prSet>
      <dgm:spPr/>
    </dgm:pt>
    <dgm:pt modelId="{ED9DF912-C69F-4607-91BB-8A2F74312DD1}" type="pres">
      <dgm:prSet presAssocID="{DF6B3AF3-0C01-42A8-BF67-3B5CD3D06BA8}" presName="childShp" presStyleLbl="bgAccFollowNode1" presStyleIdx="1" presStyleCnt="2">
        <dgm:presLayoutVars>
          <dgm:bulletEnabled val="1"/>
        </dgm:presLayoutVars>
      </dgm:prSet>
      <dgm:spPr/>
    </dgm:pt>
  </dgm:ptLst>
  <dgm:cxnLst>
    <dgm:cxn modelId="{A3A89B2C-B1D5-4A34-8091-737147AAB9CA}" type="presOf" srcId="{E36E8CBA-6F66-46AC-B05F-66806ED06797}" destId="{ED9DF912-C69F-4607-91BB-8A2F74312DD1}" srcOrd="0" destOrd="0" presId="urn:microsoft.com/office/officeart/2005/8/layout/vList6"/>
    <dgm:cxn modelId="{8872CB2D-5B5D-45F6-8714-8CAD45949180}" type="presOf" srcId="{45521CC4-B0FF-4341-A7D1-66205DD3821E}" destId="{0FC7AB08-F0B9-448F-9C34-B475EAE28884}" srcOrd="0" destOrd="0" presId="urn:microsoft.com/office/officeart/2005/8/layout/vList6"/>
    <dgm:cxn modelId="{A6584D5B-F714-48A6-9CB0-46D2DF87A377}" type="presOf" srcId="{369531B5-9F7C-4EF1-8085-5ED27FF624BD}" destId="{2814E323-9DE4-4F6B-8131-FFBD44695685}" srcOrd="0" destOrd="0" presId="urn:microsoft.com/office/officeart/2005/8/layout/vList6"/>
    <dgm:cxn modelId="{DBF0C655-E606-4D72-B076-8BDDA96FD147}" srcId="{66F3E05C-08E5-4145-BF3A-1293DA503BF0}" destId="{DF6B3AF3-0C01-42A8-BF67-3B5CD3D06BA8}" srcOrd="1" destOrd="0" parTransId="{9BFF19DD-ED5B-4B83-A438-23A8D8068506}" sibTransId="{BDDAFA89-C016-4E98-9B89-62409F7AAA58}"/>
    <dgm:cxn modelId="{64D5358F-C3A1-461F-B848-65FAF7961492}" srcId="{66F3E05C-08E5-4145-BF3A-1293DA503BF0}" destId="{45521CC4-B0FF-4341-A7D1-66205DD3821E}" srcOrd="0" destOrd="0" parTransId="{617B07BA-CA2F-4E77-BDE8-827EA567C115}" sibTransId="{EEE3C390-5D92-4FEE-9446-FDEB5FD279DC}"/>
    <dgm:cxn modelId="{C2AAD0A6-92AD-4C89-9BC7-36F183933EF5}" srcId="{45521CC4-B0FF-4341-A7D1-66205DD3821E}" destId="{369531B5-9F7C-4EF1-8085-5ED27FF624BD}" srcOrd="0" destOrd="0" parTransId="{6CFF8743-181D-4515-A181-08200D4C0430}" sibTransId="{3F1CA718-096E-49C8-8CB9-36CB184D68A1}"/>
    <dgm:cxn modelId="{D242C1B3-0119-4873-9190-2533563E16AC}" type="presOf" srcId="{66F3E05C-08E5-4145-BF3A-1293DA503BF0}" destId="{CFC177E0-6D9B-4ABA-9DAA-B9E28FDC8542}" srcOrd="0" destOrd="0" presId="urn:microsoft.com/office/officeart/2005/8/layout/vList6"/>
    <dgm:cxn modelId="{6949EEC0-5A7F-4912-9EA3-56C9AC93C890}" type="presOf" srcId="{DF6B3AF3-0C01-42A8-BF67-3B5CD3D06BA8}" destId="{733C6F27-EF66-4A39-92D7-87C4639C4CF0}" srcOrd="0" destOrd="0" presId="urn:microsoft.com/office/officeart/2005/8/layout/vList6"/>
    <dgm:cxn modelId="{588367C2-0916-4198-BD25-89558781A4FA}" srcId="{DF6B3AF3-0C01-42A8-BF67-3B5CD3D06BA8}" destId="{E36E8CBA-6F66-46AC-B05F-66806ED06797}" srcOrd="0" destOrd="0" parTransId="{8F60F094-8261-478F-85B8-68A6A41B07B7}" sibTransId="{3CB3BCD3-96B9-4796-89C8-47A8004FCC3C}"/>
    <dgm:cxn modelId="{C20FAF0A-D3A2-425E-92BC-74A1AC5A8352}" type="presParOf" srcId="{CFC177E0-6D9B-4ABA-9DAA-B9E28FDC8542}" destId="{9FC3363F-654A-497A-A0E8-3606AB2A03B4}" srcOrd="0" destOrd="0" presId="urn:microsoft.com/office/officeart/2005/8/layout/vList6"/>
    <dgm:cxn modelId="{11A14503-8BED-47A9-85E6-D57F1D98F705}" type="presParOf" srcId="{9FC3363F-654A-497A-A0E8-3606AB2A03B4}" destId="{0FC7AB08-F0B9-448F-9C34-B475EAE28884}" srcOrd="0" destOrd="0" presId="urn:microsoft.com/office/officeart/2005/8/layout/vList6"/>
    <dgm:cxn modelId="{8E11A684-EE45-486F-9381-4D55A57C2750}" type="presParOf" srcId="{9FC3363F-654A-497A-A0E8-3606AB2A03B4}" destId="{2814E323-9DE4-4F6B-8131-FFBD44695685}" srcOrd="1" destOrd="0" presId="urn:microsoft.com/office/officeart/2005/8/layout/vList6"/>
    <dgm:cxn modelId="{C82C5023-9EFE-4B68-874A-8891FF7CFF64}" type="presParOf" srcId="{CFC177E0-6D9B-4ABA-9DAA-B9E28FDC8542}" destId="{55421A2E-66F7-4667-BAB3-E871221B5339}" srcOrd="1" destOrd="0" presId="urn:microsoft.com/office/officeart/2005/8/layout/vList6"/>
    <dgm:cxn modelId="{7679AC53-065C-41A4-9977-24A7164602DE}" type="presParOf" srcId="{CFC177E0-6D9B-4ABA-9DAA-B9E28FDC8542}" destId="{64A77FCC-DA7C-46AB-9B83-A60994BD6125}" srcOrd="2" destOrd="0" presId="urn:microsoft.com/office/officeart/2005/8/layout/vList6"/>
    <dgm:cxn modelId="{278C26B1-38D9-4DEE-9D2C-0260496660D2}" type="presParOf" srcId="{64A77FCC-DA7C-46AB-9B83-A60994BD6125}" destId="{733C6F27-EF66-4A39-92D7-87C4639C4CF0}" srcOrd="0" destOrd="0" presId="urn:microsoft.com/office/officeart/2005/8/layout/vList6"/>
    <dgm:cxn modelId="{44FA78F9-7B07-4358-8672-CCD9238BCB94}" type="presParOf" srcId="{64A77FCC-DA7C-46AB-9B83-A60994BD6125}" destId="{ED9DF912-C69F-4607-91BB-8A2F74312DD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E70536-470B-47A8-AEC1-1826DB4D3C7F}" type="doc">
      <dgm:prSet loTypeId="urn:microsoft.com/office/officeart/2005/8/layout/matrix3" loCatId="matrix" qsTypeId="urn:microsoft.com/office/officeart/2005/8/quickstyle/simple3" qsCatId="simple" csTypeId="urn:microsoft.com/office/officeart/2005/8/colors/colorful3" csCatId="colorful" phldr="1"/>
      <dgm:spPr/>
      <dgm:t>
        <a:bodyPr/>
        <a:lstStyle/>
        <a:p>
          <a:endParaRPr lang="ru-RU"/>
        </a:p>
      </dgm:t>
    </dgm:pt>
    <dgm:pt modelId="{A77D494A-EDAD-4F6B-931E-E0E1F1DD1D2C}">
      <dgm:prSet phldrT="[Текст]"/>
      <dgm:spPr/>
      <dgm:t>
        <a:bodyPr/>
        <a:lstStyle/>
        <a:p>
          <a:r>
            <a:rPr lang="kk-KZ" b="1" dirty="0"/>
            <a:t>Жылдық келесі эфемероидтардағы өзгерістер</a:t>
          </a:r>
          <a:endParaRPr lang="ru-RU" b="1" dirty="0"/>
        </a:p>
        <a:p>
          <a:r>
            <a:rPr lang="kk-KZ" dirty="0"/>
            <a:t>Әр жылдардағы фитоценоздар тіршілік ететін орындарының ???? әр түрлі екендігіне байланысты.</a:t>
          </a:r>
          <a:endParaRPr lang="ru-RU" dirty="0"/>
        </a:p>
      </dgm:t>
    </dgm:pt>
    <dgm:pt modelId="{19390380-8E55-47AD-AFE1-DB728E9821E1}" type="parTrans" cxnId="{B9CAD8C0-3344-43A5-81FB-86F1EE35424A}">
      <dgm:prSet/>
      <dgm:spPr/>
      <dgm:t>
        <a:bodyPr/>
        <a:lstStyle/>
        <a:p>
          <a:endParaRPr lang="ru-RU"/>
        </a:p>
      </dgm:t>
    </dgm:pt>
    <dgm:pt modelId="{7EE037AA-B91A-4306-8692-56B89CD5A61E}" type="sibTrans" cxnId="{B9CAD8C0-3344-43A5-81FB-86F1EE35424A}">
      <dgm:prSet/>
      <dgm:spPr/>
      <dgm:t>
        <a:bodyPr/>
        <a:lstStyle/>
        <a:p>
          <a:endParaRPr lang="ru-RU"/>
        </a:p>
      </dgm:t>
    </dgm:pt>
    <dgm:pt modelId="{E89BD2E2-E21B-4B34-B290-4F3313B01F6C}">
      <dgm:prSet phldrT="[Текст]"/>
      <dgm:spPr/>
      <dgm:t>
        <a:bodyPr/>
        <a:lstStyle/>
        <a:p>
          <a:r>
            <a:rPr lang="kk-KZ" b="1" dirty="0"/>
            <a:t>Жасына байланысты өзгерістер</a:t>
          </a:r>
        </a:p>
        <a:p>
          <a:r>
            <a:rPr lang="kk-KZ" dirty="0"/>
            <a:t> Өсімдік популяцияларының жастық структурасының өзгерістеріне байланысты, фитоценоздағы эдификаторлардың жастық стуктурасының (онтогенез) өзгерістеріне байланысты. </a:t>
          </a:r>
          <a:endParaRPr lang="ru-RU" dirty="0"/>
        </a:p>
        <a:p>
          <a:r>
            <a:rPr lang="kk-KZ" dirty="0"/>
            <a:t> </a:t>
          </a:r>
          <a:endParaRPr lang="ru-RU" dirty="0"/>
        </a:p>
      </dgm:t>
    </dgm:pt>
    <dgm:pt modelId="{3A852405-C827-4AFB-89CA-9DAF2C5F4666}" type="parTrans" cxnId="{5BE24046-7C52-4452-AFB2-B6FF6C954BD1}">
      <dgm:prSet/>
      <dgm:spPr/>
      <dgm:t>
        <a:bodyPr/>
        <a:lstStyle/>
        <a:p>
          <a:endParaRPr lang="ru-RU"/>
        </a:p>
      </dgm:t>
    </dgm:pt>
    <dgm:pt modelId="{803B90AA-16E1-4C4A-A70E-704F328BD5C7}" type="sibTrans" cxnId="{5BE24046-7C52-4452-AFB2-B6FF6C954BD1}">
      <dgm:prSet/>
      <dgm:spPr/>
      <dgm:t>
        <a:bodyPr/>
        <a:lstStyle/>
        <a:p>
          <a:endParaRPr lang="ru-RU"/>
        </a:p>
      </dgm:t>
    </dgm:pt>
    <dgm:pt modelId="{D8CB8617-2968-472F-A2E6-E21BFE7C2AE0}">
      <dgm:prSet/>
      <dgm:spPr/>
      <dgm:t>
        <a:bodyPr/>
        <a:lstStyle/>
        <a:p>
          <a:r>
            <a:rPr lang="kk-KZ" b="1" dirty="0"/>
            <a:t>Жаңарулық өзгерістер (возобновление)</a:t>
          </a:r>
          <a:endParaRPr lang="ru-RU" b="1" dirty="0"/>
        </a:p>
        <a:p>
          <a:r>
            <a:rPr lang="kk-KZ" dirty="0"/>
            <a:t>Үздіксіз жүріп жатқан жаңару процестерімен анықталады. Мысалы, бір дарақтардың өліп, басқалармен алмасуы. Бұл процесс тұрақты жүріп отырады.</a:t>
          </a:r>
          <a:endParaRPr lang="ru-RU" dirty="0"/>
        </a:p>
      </dgm:t>
    </dgm:pt>
    <dgm:pt modelId="{771B3961-DD92-4E90-824A-0BC4C50F60F2}" type="parTrans" cxnId="{4B22B493-3986-47CC-A494-56953F9EA81F}">
      <dgm:prSet/>
      <dgm:spPr/>
      <dgm:t>
        <a:bodyPr/>
        <a:lstStyle/>
        <a:p>
          <a:endParaRPr lang="ru-RU"/>
        </a:p>
      </dgm:t>
    </dgm:pt>
    <dgm:pt modelId="{18F4038E-9450-46E4-992E-35DA7EB34113}" type="sibTrans" cxnId="{4B22B493-3986-47CC-A494-56953F9EA81F}">
      <dgm:prSet/>
      <dgm:spPr/>
      <dgm:t>
        <a:bodyPr/>
        <a:lstStyle/>
        <a:p>
          <a:endParaRPr lang="ru-RU"/>
        </a:p>
      </dgm:t>
    </dgm:pt>
    <dgm:pt modelId="{EAF2D84C-7E00-4CEB-8B45-2C4E136881D3}">
      <dgm:prSet/>
      <dgm:spPr/>
      <dgm:t>
        <a:bodyPr/>
        <a:lstStyle/>
        <a:p>
          <a:r>
            <a:rPr lang="kk-KZ" b="1" dirty="0"/>
            <a:t>Өсімдік түрінің микроэволюциялық шығу тегімен байланысты өзгерістер</a:t>
          </a:r>
        </a:p>
        <a:p>
          <a:r>
            <a:rPr lang="kk-KZ" dirty="0"/>
            <a:t>Фитоценозды өсімдіктердің органикалық қалдықтарының топырақта жинақталуына байланысты тіршілік ортасы тұрақты өзгеріп отырады.  </a:t>
          </a:r>
          <a:endParaRPr lang="ru-RU" dirty="0"/>
        </a:p>
      </dgm:t>
    </dgm:pt>
    <dgm:pt modelId="{B33D9539-75AD-4994-8088-6F37ED0A2557}" type="parTrans" cxnId="{4A5B2605-82A2-40F2-8A4A-91E926848C60}">
      <dgm:prSet/>
      <dgm:spPr/>
      <dgm:t>
        <a:bodyPr/>
        <a:lstStyle/>
        <a:p>
          <a:endParaRPr lang="ru-RU"/>
        </a:p>
      </dgm:t>
    </dgm:pt>
    <dgm:pt modelId="{F733D9CD-BC4E-429E-A934-C0DBBDB45698}" type="sibTrans" cxnId="{4A5B2605-82A2-40F2-8A4A-91E926848C60}">
      <dgm:prSet/>
      <dgm:spPr/>
      <dgm:t>
        <a:bodyPr/>
        <a:lstStyle/>
        <a:p>
          <a:endParaRPr lang="ru-RU"/>
        </a:p>
      </dgm:t>
    </dgm:pt>
    <dgm:pt modelId="{E5BB94FB-7497-4FEC-AC58-194AA128E806}" type="pres">
      <dgm:prSet presAssocID="{E6E70536-470B-47A8-AEC1-1826DB4D3C7F}" presName="matrix" presStyleCnt="0">
        <dgm:presLayoutVars>
          <dgm:chMax val="1"/>
          <dgm:dir/>
          <dgm:resizeHandles val="exact"/>
        </dgm:presLayoutVars>
      </dgm:prSet>
      <dgm:spPr/>
    </dgm:pt>
    <dgm:pt modelId="{6358E93B-679D-4F4F-8834-DD809815A576}" type="pres">
      <dgm:prSet presAssocID="{E6E70536-470B-47A8-AEC1-1826DB4D3C7F}" presName="diamond" presStyleLbl="bgShp" presStyleIdx="0" presStyleCnt="1" custScaleX="134091"/>
      <dgm:spPr/>
    </dgm:pt>
    <dgm:pt modelId="{FF9D3A99-8B63-48B3-AB20-30BD8EE76AC5}" type="pres">
      <dgm:prSet presAssocID="{E6E70536-470B-47A8-AEC1-1826DB4D3C7F}" presName="quad1" presStyleLbl="node1" presStyleIdx="0" presStyleCnt="4">
        <dgm:presLayoutVars>
          <dgm:chMax val="0"/>
          <dgm:chPref val="0"/>
          <dgm:bulletEnabled val="1"/>
        </dgm:presLayoutVars>
      </dgm:prSet>
      <dgm:spPr/>
    </dgm:pt>
    <dgm:pt modelId="{B94186F8-C02B-48CB-BA54-A0C0A3557AB7}" type="pres">
      <dgm:prSet presAssocID="{E6E70536-470B-47A8-AEC1-1826DB4D3C7F}" presName="quad2" presStyleLbl="node1" presStyleIdx="1" presStyleCnt="4">
        <dgm:presLayoutVars>
          <dgm:chMax val="0"/>
          <dgm:chPref val="0"/>
          <dgm:bulletEnabled val="1"/>
        </dgm:presLayoutVars>
      </dgm:prSet>
      <dgm:spPr/>
    </dgm:pt>
    <dgm:pt modelId="{BC8BA9E3-E871-4CD8-B8B7-1126C61D0600}" type="pres">
      <dgm:prSet presAssocID="{E6E70536-470B-47A8-AEC1-1826DB4D3C7F}" presName="quad3" presStyleLbl="node1" presStyleIdx="2" presStyleCnt="4" custLinFactNeighborX="-648" custLinFactNeighborY="697">
        <dgm:presLayoutVars>
          <dgm:chMax val="0"/>
          <dgm:chPref val="0"/>
          <dgm:bulletEnabled val="1"/>
        </dgm:presLayoutVars>
      </dgm:prSet>
      <dgm:spPr/>
    </dgm:pt>
    <dgm:pt modelId="{8189655E-BF40-4978-A89A-FD329F8867FB}" type="pres">
      <dgm:prSet presAssocID="{E6E70536-470B-47A8-AEC1-1826DB4D3C7F}" presName="quad4" presStyleLbl="node1" presStyleIdx="3" presStyleCnt="4">
        <dgm:presLayoutVars>
          <dgm:chMax val="0"/>
          <dgm:chPref val="0"/>
          <dgm:bulletEnabled val="1"/>
        </dgm:presLayoutVars>
      </dgm:prSet>
      <dgm:spPr/>
    </dgm:pt>
  </dgm:ptLst>
  <dgm:cxnLst>
    <dgm:cxn modelId="{2CED6B00-B544-485A-ACB0-ACF5B066DDC9}" type="presOf" srcId="{E6E70536-470B-47A8-AEC1-1826DB4D3C7F}" destId="{E5BB94FB-7497-4FEC-AC58-194AA128E806}" srcOrd="0" destOrd="0" presId="urn:microsoft.com/office/officeart/2005/8/layout/matrix3"/>
    <dgm:cxn modelId="{F4DD3003-34BC-42EB-B004-36F6F1D6697A}" type="presOf" srcId="{D8CB8617-2968-472F-A2E6-E21BFE7C2AE0}" destId="{BC8BA9E3-E871-4CD8-B8B7-1126C61D0600}" srcOrd="0" destOrd="0" presId="urn:microsoft.com/office/officeart/2005/8/layout/matrix3"/>
    <dgm:cxn modelId="{4A5B2605-82A2-40F2-8A4A-91E926848C60}" srcId="{E6E70536-470B-47A8-AEC1-1826DB4D3C7F}" destId="{EAF2D84C-7E00-4CEB-8B45-2C4E136881D3}" srcOrd="3" destOrd="0" parTransId="{B33D9539-75AD-4994-8088-6F37ED0A2557}" sibTransId="{F733D9CD-BC4E-429E-A934-C0DBBDB45698}"/>
    <dgm:cxn modelId="{21957431-A983-4358-B121-0506EABBC1F8}" type="presOf" srcId="{E89BD2E2-E21B-4B34-B290-4F3313B01F6C}" destId="{B94186F8-C02B-48CB-BA54-A0C0A3557AB7}" srcOrd="0" destOrd="0" presId="urn:microsoft.com/office/officeart/2005/8/layout/matrix3"/>
    <dgm:cxn modelId="{5BE24046-7C52-4452-AFB2-B6FF6C954BD1}" srcId="{E6E70536-470B-47A8-AEC1-1826DB4D3C7F}" destId="{E89BD2E2-E21B-4B34-B290-4F3313B01F6C}" srcOrd="1" destOrd="0" parTransId="{3A852405-C827-4AFB-89CA-9DAF2C5F4666}" sibTransId="{803B90AA-16E1-4C4A-A70E-704F328BD5C7}"/>
    <dgm:cxn modelId="{4B22B493-3986-47CC-A494-56953F9EA81F}" srcId="{E6E70536-470B-47A8-AEC1-1826DB4D3C7F}" destId="{D8CB8617-2968-472F-A2E6-E21BFE7C2AE0}" srcOrd="2" destOrd="0" parTransId="{771B3961-DD92-4E90-824A-0BC4C50F60F2}" sibTransId="{18F4038E-9450-46E4-992E-35DA7EB34113}"/>
    <dgm:cxn modelId="{6A642CA6-F63A-4DCD-981D-A9753AFB7D71}" type="presOf" srcId="{A77D494A-EDAD-4F6B-931E-E0E1F1DD1D2C}" destId="{FF9D3A99-8B63-48B3-AB20-30BD8EE76AC5}" srcOrd="0" destOrd="0" presId="urn:microsoft.com/office/officeart/2005/8/layout/matrix3"/>
    <dgm:cxn modelId="{75C480AA-0DE8-46F2-A341-B1295C36C995}" type="presOf" srcId="{EAF2D84C-7E00-4CEB-8B45-2C4E136881D3}" destId="{8189655E-BF40-4978-A89A-FD329F8867FB}" srcOrd="0" destOrd="0" presId="urn:microsoft.com/office/officeart/2005/8/layout/matrix3"/>
    <dgm:cxn modelId="{B9CAD8C0-3344-43A5-81FB-86F1EE35424A}" srcId="{E6E70536-470B-47A8-AEC1-1826DB4D3C7F}" destId="{A77D494A-EDAD-4F6B-931E-E0E1F1DD1D2C}" srcOrd="0" destOrd="0" parTransId="{19390380-8E55-47AD-AFE1-DB728E9821E1}" sibTransId="{7EE037AA-B91A-4306-8692-56B89CD5A61E}"/>
    <dgm:cxn modelId="{177D8696-D19F-4686-B865-948E41DD8B7E}" type="presParOf" srcId="{E5BB94FB-7497-4FEC-AC58-194AA128E806}" destId="{6358E93B-679D-4F4F-8834-DD809815A576}" srcOrd="0" destOrd="0" presId="urn:microsoft.com/office/officeart/2005/8/layout/matrix3"/>
    <dgm:cxn modelId="{28E9F6D5-B25E-4240-8468-63E4F22823CD}" type="presParOf" srcId="{E5BB94FB-7497-4FEC-AC58-194AA128E806}" destId="{FF9D3A99-8B63-48B3-AB20-30BD8EE76AC5}" srcOrd="1" destOrd="0" presId="urn:microsoft.com/office/officeart/2005/8/layout/matrix3"/>
    <dgm:cxn modelId="{00ABB588-C3F4-4539-9570-4ED6D5735488}" type="presParOf" srcId="{E5BB94FB-7497-4FEC-AC58-194AA128E806}" destId="{B94186F8-C02B-48CB-BA54-A0C0A3557AB7}" srcOrd="2" destOrd="0" presId="urn:microsoft.com/office/officeart/2005/8/layout/matrix3"/>
    <dgm:cxn modelId="{E6D854C9-9429-4EBB-998B-7A15C94495F3}" type="presParOf" srcId="{E5BB94FB-7497-4FEC-AC58-194AA128E806}" destId="{BC8BA9E3-E871-4CD8-B8B7-1126C61D0600}" srcOrd="3" destOrd="0" presId="urn:microsoft.com/office/officeart/2005/8/layout/matrix3"/>
    <dgm:cxn modelId="{1EFE0905-EC9D-44E1-BF59-2A161A618A46}" type="presParOf" srcId="{E5BB94FB-7497-4FEC-AC58-194AA128E806}" destId="{8189655E-BF40-4978-A89A-FD329F8867F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3CCFE-C7BD-490D-9E9A-5B63E7F2BD59}">
      <dsp:nvSpPr>
        <dsp:cNvPr id="0" name=""/>
        <dsp:cNvSpPr/>
      </dsp:nvSpPr>
      <dsp:spPr>
        <a:xfrm>
          <a:off x="1665675" y="0"/>
          <a:ext cx="3875360" cy="3875360"/>
        </a:xfrm>
        <a:prstGeom prst="triangl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D021A-2862-478E-ABB3-4A988A934DD8}">
      <dsp:nvSpPr>
        <dsp:cNvPr id="0" name=""/>
        <dsp:cNvSpPr/>
      </dsp:nvSpPr>
      <dsp:spPr>
        <a:xfrm>
          <a:off x="3239400" y="388943"/>
          <a:ext cx="3246894" cy="852645"/>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t>1 класс – фитоценоздың эволюциясы бұған кіретін өзгерістердің нәтижесінде табиғатта бұрын болған фитоценоздар типі қалыптасады</a:t>
          </a:r>
          <a:r>
            <a:rPr lang="kk-KZ" sz="1100" kern="1200" dirty="0"/>
            <a:t>. </a:t>
          </a:r>
          <a:endParaRPr lang="ru-RU" sz="1100" kern="1200" dirty="0"/>
        </a:p>
      </dsp:txBody>
      <dsp:txXfrm>
        <a:off x="3281023" y="430566"/>
        <a:ext cx="3163648" cy="769399"/>
      </dsp:txXfrm>
    </dsp:sp>
    <dsp:sp modelId="{9183897F-9D7F-4DBE-9574-6940840EBC2D}">
      <dsp:nvSpPr>
        <dsp:cNvPr id="0" name=""/>
        <dsp:cNvSpPr/>
      </dsp:nvSpPr>
      <dsp:spPr>
        <a:xfrm>
          <a:off x="3201438" y="1330053"/>
          <a:ext cx="3322816" cy="1049161"/>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kk-KZ" sz="1400" kern="1200" dirty="0"/>
            <a:t>2 класс – сукцессия – өзгерістер ақырындап жүреді, соның нәтижесінде өсімдіктер жабынының басқа учаскелерінде кездесетін фитоценоздар пайда болады.</a:t>
          </a:r>
          <a:endParaRPr lang="ru-RU" sz="1400" kern="1200" dirty="0"/>
        </a:p>
      </dsp:txBody>
      <dsp:txXfrm>
        <a:off x="3252654" y="1381269"/>
        <a:ext cx="3220384" cy="946729"/>
      </dsp:txXfrm>
    </dsp:sp>
    <dsp:sp modelId="{4CFA399C-505F-4DB2-A07D-BA31E62C8782}">
      <dsp:nvSpPr>
        <dsp:cNvPr id="0" name=""/>
        <dsp:cNvSpPr/>
      </dsp:nvSpPr>
      <dsp:spPr>
        <a:xfrm>
          <a:off x="3182458" y="2467678"/>
          <a:ext cx="3360778" cy="930274"/>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kk-KZ" sz="1300" kern="1200" dirty="0"/>
            <a:t>3 класс – катаклизмдер – бұлардың табиғаты басқа, өсімдіктерге кенеттен кейбір фкторлардың әсер етуі нәтижесінде болады. </a:t>
          </a:r>
          <a:endParaRPr lang="ru-RU" sz="1300" kern="1200" dirty="0"/>
        </a:p>
      </dsp:txBody>
      <dsp:txXfrm>
        <a:off x="3227870" y="2513090"/>
        <a:ext cx="3269954" cy="839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40FB6-9C83-481D-A8F6-1447DEB9B7A8}">
      <dsp:nvSpPr>
        <dsp:cNvPr id="0" name=""/>
        <dsp:cNvSpPr/>
      </dsp:nvSpPr>
      <dsp:spPr>
        <a:xfrm>
          <a:off x="3390655" y="-269911"/>
          <a:ext cx="1865928" cy="14970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1. Тәуліктік</a:t>
          </a:r>
          <a:endParaRPr lang="ru-RU" sz="1600" kern="1200" dirty="0"/>
        </a:p>
      </dsp:txBody>
      <dsp:txXfrm>
        <a:off x="3463734" y="-196832"/>
        <a:ext cx="1719770" cy="1350868"/>
      </dsp:txXfrm>
    </dsp:sp>
    <dsp:sp modelId="{F8FAA017-CF1D-470E-881E-736CFA887D47}">
      <dsp:nvSpPr>
        <dsp:cNvPr id="0" name=""/>
        <dsp:cNvSpPr/>
      </dsp:nvSpPr>
      <dsp:spPr>
        <a:xfrm>
          <a:off x="2416433" y="596851"/>
          <a:ext cx="4449353" cy="4449353"/>
        </a:xfrm>
        <a:custGeom>
          <a:avLst/>
          <a:gdLst/>
          <a:ahLst/>
          <a:cxnLst/>
          <a:rect l="0" t="0" r="0" b="0"/>
          <a:pathLst>
            <a:path>
              <a:moveTo>
                <a:pt x="2846097" y="88553"/>
              </a:moveTo>
              <a:arcTo wR="2224676" hR="2224676" stAng="17173216" swAng="940735"/>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5C5CBDD-01C3-4DC4-AA2F-2A23F78C832C}">
      <dsp:nvSpPr>
        <dsp:cNvPr id="0" name=""/>
        <dsp:cNvSpPr/>
      </dsp:nvSpPr>
      <dsp:spPr>
        <a:xfrm>
          <a:off x="5328597" y="936102"/>
          <a:ext cx="2195426" cy="15885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2. Маусымдық</a:t>
          </a:r>
          <a:endParaRPr lang="ru-RU" sz="1600" kern="1200" dirty="0"/>
        </a:p>
      </dsp:txBody>
      <dsp:txXfrm>
        <a:off x="5406142" y="1013647"/>
        <a:ext cx="2040336" cy="1433430"/>
      </dsp:txXfrm>
    </dsp:sp>
    <dsp:sp modelId="{9862A01E-143E-471F-88FA-E71F788A651D}">
      <dsp:nvSpPr>
        <dsp:cNvPr id="0" name=""/>
        <dsp:cNvSpPr/>
      </dsp:nvSpPr>
      <dsp:spPr>
        <a:xfrm>
          <a:off x="2192245" y="111322"/>
          <a:ext cx="4449353" cy="4449353"/>
        </a:xfrm>
        <a:custGeom>
          <a:avLst/>
          <a:gdLst/>
          <a:ahLst/>
          <a:cxnLst/>
          <a:rect l="0" t="0" r="0" b="0"/>
          <a:pathLst>
            <a:path>
              <a:moveTo>
                <a:pt x="4441223" y="2414700"/>
              </a:moveTo>
              <a:arcTo wR="2224676" hR="2224676" stAng="293998" swAng="213007"/>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FC89E37-0A42-49E0-B106-5E4ACF82CFEB}">
      <dsp:nvSpPr>
        <dsp:cNvPr id="0" name=""/>
        <dsp:cNvSpPr/>
      </dsp:nvSpPr>
      <dsp:spPr>
        <a:xfrm>
          <a:off x="5400609" y="2664302"/>
          <a:ext cx="2134320" cy="170870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3. Жылдық немесе әр түрлі жылдық</a:t>
          </a:r>
          <a:endParaRPr lang="ru-RU" sz="1600" kern="1200" dirty="0"/>
        </a:p>
      </dsp:txBody>
      <dsp:txXfrm>
        <a:off x="5484021" y="2747714"/>
        <a:ext cx="1967496" cy="1541882"/>
      </dsp:txXfrm>
    </dsp:sp>
    <dsp:sp modelId="{58884719-7C5B-4171-8946-AF34CC645DD8}">
      <dsp:nvSpPr>
        <dsp:cNvPr id="0" name=""/>
        <dsp:cNvSpPr/>
      </dsp:nvSpPr>
      <dsp:spPr>
        <a:xfrm>
          <a:off x="2345136" y="362593"/>
          <a:ext cx="4449353" cy="4449353"/>
        </a:xfrm>
        <a:custGeom>
          <a:avLst/>
          <a:gdLst/>
          <a:ahLst/>
          <a:cxnLst/>
          <a:rect l="0" t="0" r="0" b="0"/>
          <a:pathLst>
            <a:path>
              <a:moveTo>
                <a:pt x="3546880" y="4013800"/>
              </a:moveTo>
              <a:arcTo wR="2224676" hR="2224676" stAng="3212084" swAng="863445"/>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02B984F-9C6A-4D9B-BF73-D4CC9122CFEF}">
      <dsp:nvSpPr>
        <dsp:cNvPr id="0" name=""/>
        <dsp:cNvSpPr/>
      </dsp:nvSpPr>
      <dsp:spPr>
        <a:xfrm>
          <a:off x="3378100" y="4185398"/>
          <a:ext cx="2022501" cy="148511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4. Жасына байланысты</a:t>
          </a:r>
          <a:endParaRPr lang="ru-RU" sz="1600" kern="1200" dirty="0"/>
        </a:p>
      </dsp:txBody>
      <dsp:txXfrm>
        <a:off x="3450597" y="4257895"/>
        <a:ext cx="1877507" cy="1340119"/>
      </dsp:txXfrm>
    </dsp:sp>
    <dsp:sp modelId="{5A16343B-903E-4755-B071-F625190FE56C}">
      <dsp:nvSpPr>
        <dsp:cNvPr id="0" name=""/>
        <dsp:cNvSpPr/>
      </dsp:nvSpPr>
      <dsp:spPr>
        <a:xfrm>
          <a:off x="2014075" y="441967"/>
          <a:ext cx="4449353" cy="4449353"/>
        </a:xfrm>
        <a:custGeom>
          <a:avLst/>
          <a:gdLst/>
          <a:ahLst/>
          <a:cxnLst/>
          <a:rect l="0" t="0" r="0" b="0"/>
          <a:pathLst>
            <a:path>
              <a:moveTo>
                <a:pt x="1357909" y="4273554"/>
              </a:moveTo>
              <a:arcTo wR="2224676" hR="2224676" stAng="6775832" swAng="1008729"/>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659A0E7-4766-4150-BB54-56650D215438}">
      <dsp:nvSpPr>
        <dsp:cNvPr id="0" name=""/>
        <dsp:cNvSpPr/>
      </dsp:nvSpPr>
      <dsp:spPr>
        <a:xfrm>
          <a:off x="1152131" y="2808307"/>
          <a:ext cx="2201691" cy="1564692"/>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5. Қалыпқа келу процестеріне байланысты өзгерістер </a:t>
          </a:r>
          <a:endParaRPr lang="ru-RU" sz="1600" kern="1200" dirty="0"/>
        </a:p>
      </dsp:txBody>
      <dsp:txXfrm>
        <a:off x="1228513" y="2884689"/>
        <a:ext cx="2048927" cy="1411928"/>
      </dsp:txXfrm>
    </dsp:sp>
    <dsp:sp modelId="{E05612FA-D708-4A09-90AD-3FB760C30921}">
      <dsp:nvSpPr>
        <dsp:cNvPr id="0" name=""/>
        <dsp:cNvSpPr/>
      </dsp:nvSpPr>
      <dsp:spPr>
        <a:xfrm>
          <a:off x="1927726" y="-207882"/>
          <a:ext cx="4449353" cy="4449353"/>
        </a:xfrm>
        <a:custGeom>
          <a:avLst/>
          <a:gdLst/>
          <a:ahLst/>
          <a:cxnLst/>
          <a:rect l="0" t="0" r="0" b="0"/>
          <a:pathLst>
            <a:path>
              <a:moveTo>
                <a:pt x="144777" y="3014109"/>
              </a:moveTo>
              <a:arcTo wR="2224676" hR="2224676" stAng="9552934" swAng="337146"/>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735E570-18F1-4A1D-A3C2-5342295C306D}">
      <dsp:nvSpPr>
        <dsp:cNvPr id="0" name=""/>
        <dsp:cNvSpPr/>
      </dsp:nvSpPr>
      <dsp:spPr>
        <a:xfrm>
          <a:off x="1080117" y="1008113"/>
          <a:ext cx="2207985" cy="1588520"/>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k-KZ" sz="1600" kern="1200" dirty="0"/>
            <a:t>6. Өсімдіктердің микроэволюциясына байланысты өзгерістер</a:t>
          </a:r>
          <a:endParaRPr lang="ru-RU" sz="1600" kern="1200" dirty="0"/>
        </a:p>
      </dsp:txBody>
      <dsp:txXfrm>
        <a:off x="1157662" y="1085658"/>
        <a:ext cx="2052895" cy="1433430"/>
      </dsp:txXfrm>
    </dsp:sp>
    <dsp:sp modelId="{1425131B-CA82-4DF7-8C56-82D1B5AFC7B8}">
      <dsp:nvSpPr>
        <dsp:cNvPr id="0" name=""/>
        <dsp:cNvSpPr/>
      </dsp:nvSpPr>
      <dsp:spPr>
        <a:xfrm>
          <a:off x="1815802" y="586661"/>
          <a:ext cx="4449353" cy="4449353"/>
        </a:xfrm>
        <a:custGeom>
          <a:avLst/>
          <a:gdLst/>
          <a:ahLst/>
          <a:cxnLst/>
          <a:rect l="0" t="0" r="0" b="0"/>
          <a:pathLst>
            <a:path>
              <a:moveTo>
                <a:pt x="927688" y="417190"/>
              </a:moveTo>
              <a:arcTo wR="2224676" hR="2224676" stAng="14060286" swAng="1109429"/>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4E323-9DE4-4F6B-8131-FFBD44695685}">
      <dsp:nvSpPr>
        <dsp:cNvPr id="0" name=""/>
        <dsp:cNvSpPr/>
      </dsp:nvSpPr>
      <dsp:spPr>
        <a:xfrm>
          <a:off x="3312367" y="764"/>
          <a:ext cx="4968552" cy="2982460"/>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kk-KZ" sz="1600" kern="1200" dirty="0">
              <a:latin typeface="Times New Roman" panose="02020603050405020304" pitchFamily="18" charset="0"/>
              <a:cs typeface="Times New Roman" panose="02020603050405020304" pitchFamily="18" charset="0"/>
            </a:rPr>
            <a:t>Фитоценозды құрайтын өсімдіктердің тәуліктік тіршілік ритмикасына байланысты. Ол фитоклимат ерекшеліктеріне байланысты, мысалы, тәулік барысында: ????? тыныс алу, фотосинтез гүлдер және жапырақтар қозғалысы, гүлдердің ашылу, жабылу ритмикасы өзгерістеріне байланысты. </a:t>
          </a:r>
          <a:endParaRPr lang="ru-RU" sz="1600" kern="1200" dirty="0">
            <a:latin typeface="Times New Roman" panose="02020603050405020304" pitchFamily="18" charset="0"/>
            <a:cs typeface="Times New Roman" panose="02020603050405020304" pitchFamily="18" charset="0"/>
          </a:endParaRPr>
        </a:p>
      </dsp:txBody>
      <dsp:txXfrm>
        <a:off x="3312367" y="373572"/>
        <a:ext cx="3850130" cy="2236845"/>
      </dsp:txXfrm>
    </dsp:sp>
    <dsp:sp modelId="{0FC7AB08-F0B9-448F-9C34-B475EAE28884}">
      <dsp:nvSpPr>
        <dsp:cNvPr id="0" name=""/>
        <dsp:cNvSpPr/>
      </dsp:nvSpPr>
      <dsp:spPr>
        <a:xfrm>
          <a:off x="0" y="764"/>
          <a:ext cx="3312368" cy="29824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kk-KZ" sz="4000" kern="1200" dirty="0"/>
            <a:t>Тәуліктік өзгерістер </a:t>
          </a:r>
          <a:endParaRPr lang="ru-RU" sz="4000" kern="1200" dirty="0"/>
        </a:p>
      </dsp:txBody>
      <dsp:txXfrm>
        <a:off x="145592" y="146356"/>
        <a:ext cx="3021184" cy="2691276"/>
      </dsp:txXfrm>
    </dsp:sp>
    <dsp:sp modelId="{ED9DF912-C69F-4607-91BB-8A2F74312DD1}">
      <dsp:nvSpPr>
        <dsp:cNvPr id="0" name=""/>
        <dsp:cNvSpPr/>
      </dsp:nvSpPr>
      <dsp:spPr>
        <a:xfrm>
          <a:off x="3312367" y="3281471"/>
          <a:ext cx="4968552" cy="2982460"/>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kumimoji="0" lang="kk-KZ" sz="1600" b="0" i="0" u="none" strike="noStrike" kern="1200" cap="none" normalizeH="0" baseline="0" dirty="0">
              <a:ln/>
              <a:effectLst/>
              <a:latin typeface="Times New Roman" pitchFamily="18" charset="0"/>
              <a:ea typeface="Calibri" pitchFamily="34" charset="0"/>
              <a:cs typeface="Times New Roman" pitchFamily="18" charset="0"/>
            </a:rPr>
            <a:t>фитоценозды түзетін түрлердің дала ритмикасы ерекшеліктеріне байланысты. Бұл ритмика ерекшеліктерін фитоценоздарда тұрақты байқалады. Ол ритмика ????? қолайсыз кезеңдерін (қыс, құрғақ кезең) тәулік және жылдың басқа айларында күшейеді. Бұл өзгерістер өсімдіктердің көптеген түрлерінің бір фитоценозда тіршілік етуіне мүмкіншілік береді.  </a:t>
          </a:r>
          <a:endParaRPr lang="ru-RU" sz="1600" kern="1200" dirty="0"/>
        </a:p>
      </dsp:txBody>
      <dsp:txXfrm>
        <a:off x="3312367" y="3654279"/>
        <a:ext cx="3850130" cy="2236845"/>
      </dsp:txXfrm>
    </dsp:sp>
    <dsp:sp modelId="{733C6F27-EF66-4A39-92D7-87C4639C4CF0}">
      <dsp:nvSpPr>
        <dsp:cNvPr id="0" name=""/>
        <dsp:cNvSpPr/>
      </dsp:nvSpPr>
      <dsp:spPr>
        <a:xfrm>
          <a:off x="0" y="3281471"/>
          <a:ext cx="3312368" cy="29824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kumimoji="0" lang="kk-KZ" sz="4000" b="0" i="0" u="none" strike="noStrike" kern="1200" cap="none" normalizeH="0" baseline="0" dirty="0">
              <a:ln/>
              <a:effectLst/>
              <a:latin typeface="Times New Roman" pitchFamily="18" charset="0"/>
              <a:ea typeface="Calibri" pitchFamily="34" charset="0"/>
              <a:cs typeface="Times New Roman" pitchFamily="18" charset="0"/>
            </a:rPr>
            <a:t>Маусымдық өзгерістер </a:t>
          </a:r>
          <a:endParaRPr lang="ru-RU" sz="4000" kern="1200" dirty="0"/>
        </a:p>
      </dsp:txBody>
      <dsp:txXfrm>
        <a:off x="145592" y="3427063"/>
        <a:ext cx="3021184" cy="2691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8E93B-679D-4F4F-8834-DD809815A576}">
      <dsp:nvSpPr>
        <dsp:cNvPr id="0" name=""/>
        <dsp:cNvSpPr/>
      </dsp:nvSpPr>
      <dsp:spPr>
        <a:xfrm>
          <a:off x="144013" y="0"/>
          <a:ext cx="8496949" cy="633670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F9D3A99-8B63-48B3-AB20-30BD8EE76AC5}">
      <dsp:nvSpPr>
        <dsp:cNvPr id="0" name=""/>
        <dsp:cNvSpPr/>
      </dsp:nvSpPr>
      <dsp:spPr>
        <a:xfrm>
          <a:off x="1826122" y="601986"/>
          <a:ext cx="2471314" cy="247131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kk-KZ" sz="1300" b="1" kern="1200" dirty="0"/>
            <a:t>Жылдық келесі эфемероидтардағы өзгерістер</a:t>
          </a:r>
          <a:endParaRPr lang="ru-RU" sz="1300" b="1" kern="1200" dirty="0"/>
        </a:p>
        <a:p>
          <a:pPr marL="0" lvl="0" indent="0" algn="ctr" defTabSz="577850">
            <a:lnSpc>
              <a:spcPct val="90000"/>
            </a:lnSpc>
            <a:spcBef>
              <a:spcPct val="0"/>
            </a:spcBef>
            <a:spcAft>
              <a:spcPct val="35000"/>
            </a:spcAft>
            <a:buNone/>
          </a:pPr>
          <a:r>
            <a:rPr lang="kk-KZ" sz="1300" kern="1200" dirty="0"/>
            <a:t>Әр жылдардағы фитоценоздар тіршілік ететін орындарының ???? әр түрлі екендігіне байланысты.</a:t>
          </a:r>
          <a:endParaRPr lang="ru-RU" sz="1300" kern="1200" dirty="0"/>
        </a:p>
      </dsp:txBody>
      <dsp:txXfrm>
        <a:off x="1946762" y="722626"/>
        <a:ext cx="2230034" cy="2230034"/>
      </dsp:txXfrm>
    </dsp:sp>
    <dsp:sp modelId="{B94186F8-C02B-48CB-BA54-A0C0A3557AB7}">
      <dsp:nvSpPr>
        <dsp:cNvPr id="0" name=""/>
        <dsp:cNvSpPr/>
      </dsp:nvSpPr>
      <dsp:spPr>
        <a:xfrm>
          <a:off x="4487538" y="601986"/>
          <a:ext cx="2471314" cy="2471314"/>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kk-KZ" sz="1300" b="1" kern="1200" dirty="0"/>
            <a:t>Жасына байланысты өзгерістер</a:t>
          </a:r>
        </a:p>
        <a:p>
          <a:pPr marL="0" lvl="0" indent="0" algn="ctr" defTabSz="577850">
            <a:lnSpc>
              <a:spcPct val="90000"/>
            </a:lnSpc>
            <a:spcBef>
              <a:spcPct val="0"/>
            </a:spcBef>
            <a:spcAft>
              <a:spcPct val="35000"/>
            </a:spcAft>
            <a:buNone/>
          </a:pPr>
          <a:r>
            <a:rPr lang="kk-KZ" sz="1300" kern="1200" dirty="0"/>
            <a:t> Өсімдік популяцияларының жастық структурасының өзгерістеріне байланысты, фитоценоздағы эдификаторлардың жастық стуктурасының (онтогенез) өзгерістеріне байланысты. </a:t>
          </a:r>
          <a:endParaRPr lang="ru-RU" sz="1300" kern="1200" dirty="0"/>
        </a:p>
        <a:p>
          <a:pPr marL="0" lvl="0" indent="0" algn="ctr" defTabSz="577850">
            <a:lnSpc>
              <a:spcPct val="90000"/>
            </a:lnSpc>
            <a:spcBef>
              <a:spcPct val="0"/>
            </a:spcBef>
            <a:spcAft>
              <a:spcPct val="35000"/>
            </a:spcAft>
            <a:buNone/>
          </a:pPr>
          <a:r>
            <a:rPr lang="kk-KZ" sz="1300" kern="1200" dirty="0"/>
            <a:t> </a:t>
          </a:r>
          <a:endParaRPr lang="ru-RU" sz="1300" kern="1200" dirty="0"/>
        </a:p>
      </dsp:txBody>
      <dsp:txXfrm>
        <a:off x="4608178" y="722626"/>
        <a:ext cx="2230034" cy="2230034"/>
      </dsp:txXfrm>
    </dsp:sp>
    <dsp:sp modelId="{BC8BA9E3-E871-4CD8-B8B7-1126C61D0600}">
      <dsp:nvSpPr>
        <dsp:cNvPr id="0" name=""/>
        <dsp:cNvSpPr/>
      </dsp:nvSpPr>
      <dsp:spPr>
        <a:xfrm>
          <a:off x="1810108" y="3280627"/>
          <a:ext cx="2471314" cy="2471314"/>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kk-KZ" sz="1300" b="1" kern="1200" dirty="0"/>
            <a:t>Жаңарулық өзгерістер (возобновление)</a:t>
          </a:r>
          <a:endParaRPr lang="ru-RU" sz="1300" b="1" kern="1200" dirty="0"/>
        </a:p>
        <a:p>
          <a:pPr marL="0" lvl="0" indent="0" algn="ctr" defTabSz="577850">
            <a:lnSpc>
              <a:spcPct val="90000"/>
            </a:lnSpc>
            <a:spcBef>
              <a:spcPct val="0"/>
            </a:spcBef>
            <a:spcAft>
              <a:spcPct val="35000"/>
            </a:spcAft>
            <a:buNone/>
          </a:pPr>
          <a:r>
            <a:rPr lang="kk-KZ" sz="1300" kern="1200" dirty="0"/>
            <a:t>Үздіксіз жүріп жатқан жаңару процестерімен анықталады. Мысалы, бір дарақтардың өліп, басқалармен алмасуы. Бұл процесс тұрақты жүріп отырады.</a:t>
          </a:r>
          <a:endParaRPr lang="ru-RU" sz="1300" kern="1200" dirty="0"/>
        </a:p>
      </dsp:txBody>
      <dsp:txXfrm>
        <a:off x="1930748" y="3401267"/>
        <a:ext cx="2230034" cy="2230034"/>
      </dsp:txXfrm>
    </dsp:sp>
    <dsp:sp modelId="{8189655E-BF40-4978-A89A-FD329F8867FB}">
      <dsp:nvSpPr>
        <dsp:cNvPr id="0" name=""/>
        <dsp:cNvSpPr/>
      </dsp:nvSpPr>
      <dsp:spPr>
        <a:xfrm>
          <a:off x="4487538" y="3263402"/>
          <a:ext cx="2471314" cy="2471314"/>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kk-KZ" sz="1300" b="1" kern="1200" dirty="0"/>
            <a:t>Өсімдік түрінің микроэволюциялық шығу тегімен байланысты өзгерістер</a:t>
          </a:r>
        </a:p>
        <a:p>
          <a:pPr marL="0" lvl="0" indent="0" algn="ctr" defTabSz="577850">
            <a:lnSpc>
              <a:spcPct val="90000"/>
            </a:lnSpc>
            <a:spcBef>
              <a:spcPct val="0"/>
            </a:spcBef>
            <a:spcAft>
              <a:spcPct val="35000"/>
            </a:spcAft>
            <a:buNone/>
          </a:pPr>
          <a:r>
            <a:rPr lang="kk-KZ" sz="1300" kern="1200" dirty="0"/>
            <a:t>Фитоценозды өсімдіктердің органикалық қалдықтарының топырақта жинақталуына байланысты тіршілік ортасы тұрақты өзгеріп отырады.  </a:t>
          </a:r>
          <a:endParaRPr lang="ru-RU" sz="1300" kern="1200" dirty="0"/>
        </a:p>
      </dsp:txBody>
      <dsp:txXfrm>
        <a:off x="4608178" y="3384042"/>
        <a:ext cx="2230034" cy="22300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5083D-E6BC-400E-B18E-995C1704FB40}"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5BED-AC77-4124-B7D4-623E036DD206}" type="slidenum">
              <a:rPr lang="ru-KZ" smtClean="0"/>
              <a:t>‹#›</a:t>
            </a:fld>
            <a:endParaRPr lang="ru-KZ"/>
          </a:p>
        </p:txBody>
      </p:sp>
    </p:spTree>
    <p:extLst>
      <p:ext uri="{BB962C8B-B14F-4D97-AF65-F5344CB8AC3E}">
        <p14:creationId xmlns:p14="http://schemas.microsoft.com/office/powerpoint/2010/main" val="45955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EA8B1D-5B79-F963-2D43-98562FFBE35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86051CD5-C743-48C3-9FBF-800654F952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A3CEC89B-7DD6-24B2-61BB-EC530698F1B9}"/>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4CCB825C-5652-978D-099D-B6F53596EE7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8A5A7C2-62F7-C3D0-3BC6-C7418ED5A434}"/>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157968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EC969-D7AB-1AB0-1269-584B7315D617}"/>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3125F8A9-BF27-BA02-8771-FD249435EE1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F8BF6E1-8E37-1E34-1360-5348B7CF1682}"/>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A0969B80-7A69-8BF1-B1CB-8805E6AD4BD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FDE8510-1AA6-F6F1-D9D7-8AF6FFE5A30E}"/>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18378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4EB5EAC-F08E-1E35-094A-032F18DA403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CAC0C88-A531-436C-E9F3-7AABC00F2EE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53A7C01-29BF-65FE-2F70-CDB791B987A0}"/>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733B0BC6-574E-F0E9-213C-E7C581C68067}"/>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49EA548A-8753-DB86-4297-7BA60B2837EB}"/>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25333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B931D-3CF8-F7CD-E900-242C8650EAD8}"/>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6EB0273A-E8EE-6251-BADA-CB0305EEB8E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36075248-560E-A11B-A0AD-FA5C4DA9CD0D}"/>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5F0BC89C-5D8E-4380-7C71-FF22D3750D3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B17B39B-4EA0-86A0-9D49-024B26DFEEF9}"/>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158646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C83DAB-9357-0356-0385-6026366F770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742A64CA-CC3E-A5ED-D008-7FF57373C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B62AE8E-8B69-A52F-241B-0A0D1E7843CE}"/>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4D1060CD-7D5C-8085-B847-04463E8B6E4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62ED4A9B-4B47-8C72-B7E0-BBE8C9FE9031}"/>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293581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F417B-05E2-4795-0E4D-FC6C6BE2D579}"/>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C3878EC4-6858-7864-AFEB-1D232938570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0B9D079C-3DA8-D944-61CF-C5CB87403CA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7CD3D4FC-A4E4-0AD2-9F4E-4F782F68AE06}"/>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644E2D87-DF29-5E4F-0731-DF351EFC2974}"/>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CF17AE9B-E768-72E3-EF91-303E8631D45A}"/>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38022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0DB3E-9D2D-BCA5-7E81-D1B67763A172}"/>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8DE9E646-A93A-A92F-7972-33338D150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8CF4E08-78EA-91F8-D65F-69DA89E7F4E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D02BF849-1A6D-FF8D-F99E-52D508DC3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63484C0-69C1-CB9C-D03E-3FB123DC778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D10BE5BE-B2EF-7E30-DC33-6633286AE00E}"/>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929BF822-349E-5F54-C0A2-65F372C19FB3}"/>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A5F17E6C-3654-56DE-A85D-9B3160BFBE23}"/>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22823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A1692-3E3C-7D3A-4111-2C25564BAA27}"/>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24AEDDCE-DA1E-AE9D-3FD0-D1A151741AD2}"/>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9B07C82B-D84C-7D75-7ECB-308C4527C3C7}"/>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7868DB61-5E75-3C35-79E0-81CA4A065AED}"/>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210632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993372E-4E31-3A95-6237-3E8623604004}"/>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BC76457E-ADD0-1764-D80C-EDAE473280CE}"/>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8E5BB794-80A6-8E6A-7E9A-32BBA29F12EC}"/>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58089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9C7A97-7BB2-4C8A-5D5D-1016A19E14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1F7381FA-7655-2AB8-830B-CD491ABCA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1F95D26D-BE43-6D2C-2963-C87F4121A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67E1D48-01C8-8D24-26E6-4BA6E3B0EB18}"/>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F062AB6C-90F4-F99E-F888-9648418BD99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B6200DF-921F-0428-AF20-2279375650AF}"/>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239967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1E058C-4152-B539-50E4-1A1AC35E26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713C5A80-47AB-480C-0F19-6303526E2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54937649-352D-7D99-69EF-62078FD87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708428-89A6-167F-DE46-FB1BDD2A4789}"/>
              </a:ext>
            </a:extLst>
          </p:cNvPr>
          <p:cNvSpPr>
            <a:spLocks noGrp="1"/>
          </p:cNvSpPr>
          <p:nvPr>
            <p:ph type="dt" sz="half" idx="10"/>
          </p:nvPr>
        </p:nvSpPr>
        <p:spPr/>
        <p:txBody>
          <a:bodyPr/>
          <a:lstStyle/>
          <a:p>
            <a:fld id="{D7C48901-7C34-4FAC-A09C-C239A0285968}"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425CC9CC-2D99-ABC5-9C70-4B10F23A92A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8485D360-DD22-4D62-98B9-DBDEF7E4D9C1}"/>
              </a:ext>
            </a:extLst>
          </p:cNvPr>
          <p:cNvSpPr>
            <a:spLocks noGrp="1"/>
          </p:cNvSpPr>
          <p:nvPr>
            <p:ph type="sldNum" sz="quarter" idx="12"/>
          </p:nvPr>
        </p:nvSpPr>
        <p:spPr/>
        <p:txBody>
          <a:bodyPr/>
          <a:lstStyle/>
          <a:p>
            <a:fld id="{0C94D553-1680-4D31-8AFB-5F04217CC404}" type="slidenum">
              <a:rPr lang="ru-KZ" smtClean="0"/>
              <a:t>‹#›</a:t>
            </a:fld>
            <a:endParaRPr lang="ru-KZ"/>
          </a:p>
        </p:txBody>
      </p:sp>
    </p:spTree>
    <p:extLst>
      <p:ext uri="{BB962C8B-B14F-4D97-AF65-F5344CB8AC3E}">
        <p14:creationId xmlns:p14="http://schemas.microsoft.com/office/powerpoint/2010/main" val="49647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65F5CC-60DC-2B59-1D7F-376D61240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36D696D4-9217-E983-B8BB-7A88EE77E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58C270D-7E87-C676-2565-E81F882F0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48901-7C34-4FAC-A09C-C239A0285968}"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B8CF4423-A471-6DD6-8552-B061A63E5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608A191B-88B1-CDE1-93DF-40A9D8883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4D553-1680-4D31-8AFB-5F04217CC404}" type="slidenum">
              <a:rPr lang="ru-KZ" smtClean="0"/>
              <a:t>‹#›</a:t>
            </a:fld>
            <a:endParaRPr lang="ru-KZ"/>
          </a:p>
        </p:txBody>
      </p:sp>
    </p:spTree>
    <p:extLst>
      <p:ext uri="{BB962C8B-B14F-4D97-AF65-F5344CB8AC3E}">
        <p14:creationId xmlns:p14="http://schemas.microsoft.com/office/powerpoint/2010/main" val="94557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1188827" y="2988898"/>
            <a:ext cx="10376156" cy="584775"/>
          </a:xfrm>
          <a:prstGeom prst="rect">
            <a:avLst/>
          </a:prstGeom>
        </p:spPr>
        <p:txBody>
          <a:bodyPr wrap="square">
            <a:spAutoFit/>
          </a:bodyPr>
          <a:lstStyle/>
          <a:p>
            <a:pPr marL="342900" indent="-342900" algn="ctr">
              <a:spcBef>
                <a:spcPct val="20000"/>
              </a:spcBef>
              <a:defRPr/>
            </a:pPr>
            <a:r>
              <a:rPr lang="kk-KZ" sz="3200" b="1" dirty="0">
                <a:latin typeface="Times New Roman" pitchFamily="18" charset="0"/>
                <a:cs typeface="Times New Roman" pitchFamily="18" charset="0"/>
              </a:rPr>
              <a:t>ФИТОЦЕНОЗДЫҢ ДИНАМИКАСЫ</a:t>
            </a:r>
            <a:endParaRPr lang="ru-RU" sz="3200" dirty="0">
              <a:latin typeface="Times New Roman" pitchFamily="18" charset="0"/>
              <a:cs typeface="Times New Roman"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2100664"/>
            <a:ext cx="7354388" cy="584775"/>
          </a:xfrm>
          <a:prstGeom prst="rect">
            <a:avLst/>
          </a:prstGeom>
          <a:noFill/>
        </p:spPr>
        <p:txBody>
          <a:bodyPr wrap="square">
            <a:spAutoFit/>
          </a:bodyPr>
          <a:lstStyle/>
          <a:p>
            <a:pPr algn="ctr" eaLnBrk="0" hangingPunct="0"/>
            <a:r>
              <a:rPr lang="kk-KZ" sz="3200" b="1" dirty="0">
                <a:latin typeface="Times New Roman" pitchFamily="18" charset="0"/>
                <a:cs typeface="Times New Roman" pitchFamily="18" charset="0"/>
              </a:rPr>
              <a:t>Дәріс 9</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a95054ba84.jpg"/>
          <p:cNvPicPr>
            <a:picLocks noChangeAspect="1" noChangeArrowheads="1"/>
          </p:cNvPicPr>
          <p:nvPr/>
        </p:nvPicPr>
        <p:blipFill>
          <a:blip r:embed="rId2" cstate="print"/>
          <a:srcRect/>
          <a:stretch>
            <a:fillRect/>
          </a:stretch>
        </p:blipFill>
        <p:spPr bwMode="auto">
          <a:xfrm>
            <a:off x="1703513" y="260648"/>
            <a:ext cx="8712967" cy="63367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077.jpg"/>
          <p:cNvPicPr>
            <a:picLocks noChangeAspect="1" noChangeArrowheads="1"/>
          </p:cNvPicPr>
          <p:nvPr/>
        </p:nvPicPr>
        <p:blipFill>
          <a:blip r:embed="rId2" cstate="print"/>
          <a:srcRect/>
          <a:stretch>
            <a:fillRect/>
          </a:stretch>
        </p:blipFill>
        <p:spPr bwMode="auto">
          <a:xfrm>
            <a:off x="1847528" y="260648"/>
            <a:ext cx="8496944" cy="62646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 name="Object 4"/>
          <p:cNvGraphicFramePr>
            <a:graphicFrameLocks noChangeAspect="1"/>
          </p:cNvGraphicFramePr>
          <p:nvPr/>
        </p:nvGraphicFramePr>
        <p:xfrm>
          <a:off x="1847850" y="1052737"/>
          <a:ext cx="8568630" cy="5345113"/>
        </p:xfrm>
        <a:graphic>
          <a:graphicData uri="http://schemas.openxmlformats.org/presentationml/2006/ole">
            <mc:AlternateContent xmlns:mc="http://schemas.openxmlformats.org/markup-compatibility/2006">
              <mc:Choice xmlns:v="urn:schemas-microsoft-com:vml" Requires="v">
                <p:oleObj r:id="rId2" imgW="3651120" imgH="2546280" progId="">
                  <p:embed/>
                </p:oleObj>
              </mc:Choice>
              <mc:Fallback>
                <p:oleObj r:id="rId2" imgW="3651120" imgH="2546280" progId="">
                  <p:embed/>
                  <p:pic>
                    <p:nvPicPr>
                      <p:cNvPr id="18436" name="Object 4"/>
                      <p:cNvPicPr>
                        <a:picLocks noChangeAspect="1" noChangeArrowheads="1"/>
                      </p:cNvPicPr>
                      <p:nvPr/>
                    </p:nvPicPr>
                    <p:blipFill>
                      <a:blip r:embed="rId3">
                        <a:extLst>
                          <a:ext uri="{28A0092B-C50C-407E-A947-70E740481C1C}">
                            <a14:useLocalDpi xmlns:a14="http://schemas.microsoft.com/office/drawing/2010/main" val="0"/>
                          </a:ext>
                        </a:extLst>
                      </a:blip>
                      <a:srcRect t="9091"/>
                      <a:stretch>
                        <a:fillRect/>
                      </a:stretch>
                    </p:blipFill>
                    <p:spPr bwMode="auto">
                      <a:xfrm>
                        <a:off x="1847850" y="1052737"/>
                        <a:ext cx="8568630" cy="534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Text Box 5"/>
          <p:cNvSpPr txBox="1">
            <a:spLocks noChangeArrowheads="1"/>
          </p:cNvSpPr>
          <p:nvPr/>
        </p:nvSpPr>
        <p:spPr bwMode="auto">
          <a:xfrm>
            <a:off x="1847529" y="548680"/>
            <a:ext cx="8569325" cy="400110"/>
          </a:xfrm>
          <a:prstGeom prst="rect">
            <a:avLst/>
          </a:prstGeom>
          <a:noFill/>
          <a:ln w="9525">
            <a:noFill/>
            <a:miter lim="800000"/>
            <a:headEnd/>
            <a:tailEnd/>
          </a:ln>
          <a:effectLst/>
        </p:spPr>
        <p:txBody>
          <a:bodyPr>
            <a:spAutoFit/>
          </a:bodyPr>
          <a:lstStyle/>
          <a:p>
            <a:pPr algn="ctr">
              <a:spcBef>
                <a:spcPct val="50000"/>
              </a:spcBef>
            </a:pPr>
            <a:r>
              <a:rPr lang="ru-RU" sz="2000" b="1" dirty="0">
                <a:latin typeface="Times New Roman" pitchFamily="18" charset="0"/>
                <a:cs typeface="Times New Roman" pitchFamily="18" charset="0"/>
              </a:rPr>
              <a:t>Сукцессия </a:t>
            </a:r>
            <a:r>
              <a:rPr lang="ru-RU" sz="2000" b="1" dirty="0" err="1">
                <a:latin typeface="Times New Roman" pitchFamily="18" charset="0"/>
                <a:cs typeface="Times New Roman" pitchFamily="18" charset="0"/>
              </a:rPr>
              <a:t>механизмдер</a:t>
            </a:r>
            <a:r>
              <a:rPr lang="kk-KZ" sz="2000" b="1" dirty="0">
                <a:latin typeface="Times New Roman" pitchFamily="18" charset="0"/>
                <a:cs typeface="Times New Roman" pitchFamily="18" charset="0"/>
              </a:rPr>
              <a:t>інің 3 моделі </a:t>
            </a:r>
            <a:r>
              <a:rPr lang="ru-RU" sz="2000" b="1" dirty="0" err="1">
                <a:latin typeface="Times New Roman" pitchFamily="18" charset="0"/>
                <a:cs typeface="Times New Roman" pitchFamily="18" charset="0"/>
              </a:rPr>
              <a:t>Бигону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және </a:t>
            </a:r>
            <a:r>
              <a:rPr lang="ru-RU" sz="2000" b="1" dirty="0">
                <a:latin typeface="Times New Roman" pitchFamily="18" charset="0"/>
                <a:cs typeface="Times New Roman" pitchFamily="18" charset="0"/>
              </a:rPr>
              <a:t>т.б. </a:t>
            </a:r>
            <a:r>
              <a:rPr lang="ru-RU" sz="2000" b="1" dirty="0" err="1">
                <a:latin typeface="Times New Roman" pitchFamily="18" charset="0"/>
                <a:cs typeface="Times New Roman" pitchFamily="18" charset="0"/>
              </a:rPr>
              <a:t>бойынша</a:t>
            </a:r>
            <a:r>
              <a:rPr lang="ru-RU" sz="2000" b="1" dirty="0">
                <a:latin typeface="Times New Roman" pitchFamily="18" charset="0"/>
                <a:cs typeface="Times New Roman"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Катаклизмдер</a:t>
            </a:r>
            <a:r>
              <a:rPr lang="kk-KZ" dirty="0"/>
              <a:t> </a:t>
            </a:r>
            <a:endParaRPr lang="ru-RU" dirty="0"/>
          </a:p>
        </p:txBody>
      </p:sp>
      <p:sp>
        <p:nvSpPr>
          <p:cNvPr id="3" name="Содержимое 2"/>
          <p:cNvSpPr>
            <a:spLocks noGrp="1"/>
          </p:cNvSpPr>
          <p:nvPr>
            <p:ph idx="1"/>
          </p:nvPr>
        </p:nvSpPr>
        <p:spPr>
          <a:xfrm>
            <a:off x="838200" y="1851025"/>
            <a:ext cx="10515600" cy="4351338"/>
          </a:xfrm>
        </p:spPr>
        <p:txBody>
          <a:bodyPr>
            <a:normAutofit/>
          </a:bodyPr>
          <a:lstStyle/>
          <a:p>
            <a:pPr algn="just">
              <a:buNone/>
            </a:pPr>
            <a:r>
              <a:rPr lang="kk-KZ" sz="2400" dirty="0">
                <a:latin typeface="Times New Roman" panose="02020603050405020304" pitchFamily="18" charset="0"/>
                <a:cs typeface="Times New Roman" panose="02020603050405020304" pitchFamily="18" charset="0"/>
              </a:rPr>
              <a:t>Катаклизмдер /гректің сындыру, қирату/ сыртқы табиғаттың немесе ортаның табиғи не антропогендік әсерінен өсімдіктер қауымының структурасының секірмелі /кенеттен/ өзгеруі, фитоценоздар динамикасының бір формасы. </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991544" y="1"/>
            <a:ext cx="7992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kk-KZ" sz="2400" dirty="0">
                <a:latin typeface="Times New Roman" pitchFamily="18" charset="0"/>
                <a:ea typeface="Calibri" pitchFamily="34" charset="0"/>
                <a:cs typeface="Times New Roman" pitchFamily="18" charset="0"/>
              </a:rPr>
              <a:t>Өсімдіктер қауымында мынадай өзгерістер типін ажыратуымызға болады (Александрова, 1964):</a:t>
            </a:r>
            <a:endParaRPr lang="kk-KZ" sz="2400" dirty="0">
              <a:latin typeface="Arial" pitchFamily="34" charset="0"/>
              <a:cs typeface="Arial" pitchFamily="34" charset="0"/>
            </a:endParaRPr>
          </a:p>
        </p:txBody>
      </p:sp>
      <p:graphicFrame>
        <p:nvGraphicFramePr>
          <p:cNvPr id="5" name="Схема 4"/>
          <p:cNvGraphicFramePr/>
          <p:nvPr/>
        </p:nvGraphicFramePr>
        <p:xfrm>
          <a:off x="1775520" y="1124744"/>
          <a:ext cx="864096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382509625"/>
              </p:ext>
            </p:extLst>
          </p:nvPr>
        </p:nvGraphicFramePr>
        <p:xfrm>
          <a:off x="1847528" y="260648"/>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703512" y="260648"/>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07823" y="410514"/>
            <a:ext cx="83602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79388" algn="just" fontAlgn="base">
              <a:spcBef>
                <a:spcPct val="0"/>
              </a:spcBef>
              <a:spcAft>
                <a:spcPct val="0"/>
              </a:spcAft>
            </a:pPr>
            <a:r>
              <a:rPr lang="kk-KZ" sz="2400" b="1" dirty="0">
                <a:latin typeface="Times New Roman" pitchFamily="18" charset="0"/>
                <a:ea typeface="Calibri" pitchFamily="34" charset="0"/>
                <a:cs typeface="Times New Roman" pitchFamily="18" charset="0"/>
              </a:rPr>
              <a:t>ЖОСПАРЫ:</a:t>
            </a:r>
          </a:p>
        </p:txBody>
      </p:sp>
      <p:pic>
        <p:nvPicPr>
          <p:cNvPr id="2051" name="Picture 3" descr="http://img-fotki.yandex.ru/get/9216/981986.47/0_87c9e_9905b717_orig"/>
          <p:cNvPicPr>
            <a:picLocks noChangeAspect="1" noChangeArrowheads="1"/>
          </p:cNvPicPr>
          <p:nvPr/>
        </p:nvPicPr>
        <p:blipFill>
          <a:blip r:embed="rId2" cstate="print"/>
          <a:srcRect/>
          <a:stretch>
            <a:fillRect/>
          </a:stretch>
        </p:blipFill>
        <p:spPr bwMode="auto">
          <a:xfrm>
            <a:off x="5870231" y="3108959"/>
            <a:ext cx="6321769" cy="3963255"/>
          </a:xfrm>
          <a:prstGeom prst="rect">
            <a:avLst/>
          </a:prstGeom>
          <a:noFill/>
        </p:spPr>
      </p:pic>
      <p:sp>
        <p:nvSpPr>
          <p:cNvPr id="2" name="Содержимое 2">
            <a:extLst>
              <a:ext uri="{FF2B5EF4-FFF2-40B4-BE49-F238E27FC236}">
                <a16:creationId xmlns:a16="http://schemas.microsoft.com/office/drawing/2014/main" id="{90002236-1DA5-68D2-BE77-6AD947F72690}"/>
              </a:ext>
            </a:extLst>
          </p:cNvPr>
          <p:cNvSpPr txBox="1">
            <a:spLocks/>
          </p:cNvSpPr>
          <p:nvPr/>
        </p:nvSpPr>
        <p:spPr>
          <a:xfrm>
            <a:off x="108857" y="1152144"/>
            <a:ext cx="9975669" cy="4325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4078" indent="-514350">
              <a:buFont typeface="+mj-lt"/>
              <a:buAutoNum type="arabicPeriod"/>
            </a:pPr>
            <a:r>
              <a:rPr lang="kk-KZ" sz="2400" dirty="0">
                <a:latin typeface="Times New Roman" pitchFamily="18" charset="0"/>
                <a:cs typeface="Times New Roman" pitchFamily="18" charset="0"/>
              </a:rPr>
              <a:t>Фитоценоздың динамикасы туралы жалпы түсінік.</a:t>
            </a:r>
          </a:p>
          <a:p>
            <a:pPr marL="624078" indent="-514350">
              <a:buFont typeface="+mj-lt"/>
              <a:buAutoNum type="arabicPeriod"/>
            </a:pPr>
            <a:r>
              <a:rPr lang="kk-KZ" sz="2400" dirty="0">
                <a:latin typeface="Times New Roman" pitchFamily="18" charset="0"/>
                <a:cs typeface="Times New Roman" pitchFamily="18" charset="0"/>
              </a:rPr>
              <a:t>Қарапайым және күрделі алмасулардың компоненттері.</a:t>
            </a:r>
          </a:p>
          <a:p>
            <a:pPr marL="624078" indent="-514350">
              <a:buFont typeface="+mj-lt"/>
              <a:buAutoNum type="arabicPeriod"/>
            </a:pPr>
            <a:r>
              <a:rPr lang="kk-KZ" sz="2400" dirty="0">
                <a:latin typeface="Times New Roman" pitchFamily="18" charset="0"/>
                <a:cs typeface="Times New Roman" pitchFamily="18" charset="0"/>
              </a:rPr>
              <a:t>Қарапайым алмасулардың топталуы (таблица). </a:t>
            </a:r>
          </a:p>
          <a:p>
            <a:pPr marL="624078" indent="-514350">
              <a:buFont typeface="+mj-lt"/>
              <a:buAutoNum type="arabicPeriod"/>
            </a:pPr>
            <a:r>
              <a:rPr lang="kk-KZ" sz="2400" dirty="0">
                <a:latin typeface="Times New Roman" pitchFamily="18" charset="0"/>
                <a:cs typeface="Times New Roman" pitchFamily="18" charset="0"/>
              </a:rPr>
              <a:t>Фитоценоздың эволюциясы.</a:t>
            </a:r>
          </a:p>
          <a:p>
            <a:pPr marL="624078" indent="-514350">
              <a:buFont typeface="+mj-lt"/>
              <a:buAutoNum type="arabicPeriod"/>
            </a:pPr>
            <a:r>
              <a:rPr lang="kk-KZ" sz="2400" dirty="0">
                <a:latin typeface="Times New Roman" pitchFamily="18" charset="0"/>
                <a:cs typeface="Times New Roman" pitchFamily="18" charset="0"/>
              </a:rPr>
              <a:t>Сукцессия туралы түсінік.</a:t>
            </a:r>
          </a:p>
          <a:p>
            <a:pPr marL="624078" indent="-514350">
              <a:buFont typeface="+mj-lt"/>
              <a:buAutoNum type="arabicPeriod"/>
            </a:pPr>
            <a:r>
              <a:rPr lang="kk-KZ" sz="2400" dirty="0">
                <a:latin typeface="Times New Roman" pitchFamily="18" charset="0"/>
                <a:cs typeface="Times New Roman" pitchFamily="18" charset="0"/>
              </a:rPr>
              <a:t>Катаклизмдер.</a:t>
            </a:r>
          </a:p>
          <a:p>
            <a:pPr marL="0" indent="0">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10195" y="1350046"/>
            <a:ext cx="1000614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kk-KZ" sz="2200" dirty="0">
                <a:latin typeface="Times New Roman" pitchFamily="18" charset="0"/>
                <a:ea typeface="Calibri" pitchFamily="34" charset="0"/>
                <a:cs typeface="Times New Roman" pitchFamily="18" charset="0"/>
              </a:rPr>
              <a:t>	Өсімдіктер қауымы өте динамикалық құбылыс. Өсімдіктер жабыны түгел және оларды құрайтын фитоценоздар еш уақытта біркелкі болып қалмайды. Өсімдіктердің тіршілік еткен орындары да өзгереді және өсімдіктер тіршілік орындарының өзгеруіне байланыссыз да өзгереді (онтогенетикалық, түрлердің эволюциясы, және тағы басқа). </a:t>
            </a:r>
            <a:endParaRPr lang="kk-KZ" sz="2200" dirty="0">
              <a:latin typeface="Arial" pitchFamily="34" charset="0"/>
              <a:cs typeface="Arial" pitchFamily="34" charset="0"/>
            </a:endParaRPr>
          </a:p>
        </p:txBody>
      </p:sp>
      <p:pic>
        <p:nvPicPr>
          <p:cNvPr id="16386" name="Picture 2" descr="C:\Users\user\Desktop\2015, 1-семестр\фитоценология\лекарственные-растения-леса.jpg"/>
          <p:cNvPicPr>
            <a:picLocks noChangeAspect="1" noChangeArrowheads="1"/>
          </p:cNvPicPr>
          <p:nvPr/>
        </p:nvPicPr>
        <p:blipFill>
          <a:blip r:embed="rId2" cstate="print"/>
          <a:srcRect/>
          <a:stretch>
            <a:fillRect/>
          </a:stretch>
        </p:blipFill>
        <p:spPr bwMode="auto">
          <a:xfrm>
            <a:off x="3014734" y="3622765"/>
            <a:ext cx="6474296" cy="297555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1193074" y="394562"/>
            <a:ext cx="9605934" cy="152227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kk-KZ" sz="2000" dirty="0">
                <a:latin typeface="Times New Roman" panose="02020603050405020304" pitchFamily="18" charset="0"/>
                <a:cs typeface="Times New Roman" panose="02020603050405020304" pitchFamily="18" charset="0"/>
              </a:rPr>
              <a:t>Фитоценоздар структурасының кері дамымайтын, қайталамайтын /немесе ұзақ циклды/ ішкі және сыртқы себептерге байланысты өзгеруін </a:t>
            </a:r>
            <a:r>
              <a:rPr lang="kk-KZ" sz="2000" dirty="0">
                <a:solidFill>
                  <a:srgbClr val="FF0000"/>
                </a:solidFill>
                <a:latin typeface="Times New Roman" panose="02020603050405020304" pitchFamily="18" charset="0"/>
                <a:cs typeface="Times New Roman" panose="02020603050405020304" pitchFamily="18" charset="0"/>
              </a:rPr>
              <a:t>фитоценоздар динамикасы </a:t>
            </a:r>
            <a:r>
              <a:rPr lang="kk-KZ" sz="2000" dirty="0">
                <a:latin typeface="Times New Roman" panose="02020603050405020304" pitchFamily="18" charset="0"/>
                <a:cs typeface="Times New Roman" panose="02020603050405020304" pitchFamily="18" charset="0"/>
              </a:rPr>
              <a:t>деп атайды. </a:t>
            </a:r>
            <a:endParaRPr lang="ru-RU" sz="2000" dirty="0">
              <a:latin typeface="Times New Roman" panose="02020603050405020304" pitchFamily="18" charset="0"/>
              <a:cs typeface="Times New Roman" panose="02020603050405020304" pitchFamily="18" charset="0"/>
            </a:endParaRPr>
          </a:p>
        </p:txBody>
      </p:sp>
      <p:sp>
        <p:nvSpPr>
          <p:cNvPr id="3" name="Горизонтальный свиток 2"/>
          <p:cNvSpPr/>
          <p:nvPr/>
        </p:nvSpPr>
        <p:spPr>
          <a:xfrm>
            <a:off x="2207568" y="1916832"/>
            <a:ext cx="7848872" cy="936104"/>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latin typeface="Times New Roman" panose="02020603050405020304" pitchFamily="18" charset="0"/>
                <a:cs typeface="Times New Roman" panose="02020603050405020304" pitchFamily="18" charset="0"/>
              </a:rPr>
              <a:t>Қарапайым алмасулардың топталуы</a:t>
            </a:r>
            <a:endParaRPr lang="ru-RU" dirty="0">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flipH="1">
            <a:off x="3071664" y="2780928"/>
            <a:ext cx="1152128"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Прямая со стрелкой 5"/>
          <p:cNvCxnSpPr/>
          <p:nvPr/>
        </p:nvCxnSpPr>
        <p:spPr>
          <a:xfrm>
            <a:off x="5879976" y="2780928"/>
            <a:ext cx="0"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a:off x="7680176" y="2780928"/>
            <a:ext cx="1008112"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Горизонтальный свиток 14"/>
          <p:cNvSpPr/>
          <p:nvPr/>
        </p:nvSpPr>
        <p:spPr>
          <a:xfrm>
            <a:off x="2351584" y="3284984"/>
            <a:ext cx="1728192" cy="72008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latin typeface="Times New Roman" panose="02020603050405020304" pitchFamily="18" charset="0"/>
                <a:cs typeface="Times New Roman" panose="02020603050405020304" pitchFamily="18" charset="0"/>
              </a:rPr>
              <a:t>сукцессия</a:t>
            </a:r>
            <a:endParaRPr lang="ru-RU" dirty="0">
              <a:latin typeface="Times New Roman" panose="02020603050405020304" pitchFamily="18" charset="0"/>
              <a:cs typeface="Times New Roman" panose="02020603050405020304" pitchFamily="18" charset="0"/>
            </a:endParaRPr>
          </a:p>
        </p:txBody>
      </p:sp>
      <p:sp>
        <p:nvSpPr>
          <p:cNvPr id="16" name="Горизонтальный свиток 15"/>
          <p:cNvSpPr/>
          <p:nvPr/>
        </p:nvSpPr>
        <p:spPr>
          <a:xfrm>
            <a:off x="4943872" y="3501008"/>
            <a:ext cx="1800200" cy="72008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фитоценоздар эволюциясы</a:t>
            </a:r>
            <a:endParaRPr lang="ru-RU" dirty="0"/>
          </a:p>
        </p:txBody>
      </p:sp>
      <p:sp>
        <p:nvSpPr>
          <p:cNvPr id="17" name="Горизонтальный свиток 16"/>
          <p:cNvSpPr/>
          <p:nvPr/>
        </p:nvSpPr>
        <p:spPr>
          <a:xfrm>
            <a:off x="7968208" y="3284984"/>
            <a:ext cx="1728192" cy="72008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latin typeface="Times New Roman" panose="02020603050405020304" pitchFamily="18" charset="0"/>
                <a:cs typeface="Times New Roman" panose="02020603050405020304" pitchFamily="18" charset="0"/>
              </a:rPr>
              <a:t>катаклизмдер</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2855640" y="404664"/>
            <a:ext cx="6192688" cy="108012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latin typeface="Times New Roman" panose="02020603050405020304" pitchFamily="18" charset="0"/>
                <a:cs typeface="Times New Roman" panose="02020603050405020304" pitchFamily="18" charset="0"/>
              </a:rPr>
              <a:t>Күрделі алмасулардың компоненттері</a:t>
            </a:r>
            <a:endParaRPr lang="ru-RU" dirty="0">
              <a:latin typeface="Times New Roman" panose="02020603050405020304" pitchFamily="18" charset="0"/>
              <a:cs typeface="Times New Roman" panose="02020603050405020304" pitchFamily="18" charset="0"/>
            </a:endParaRPr>
          </a:p>
        </p:txBody>
      </p:sp>
      <p:cxnSp>
        <p:nvCxnSpPr>
          <p:cNvPr id="4" name="Прямая со стрелкой 3"/>
          <p:cNvCxnSpPr/>
          <p:nvPr/>
        </p:nvCxnSpPr>
        <p:spPr>
          <a:xfrm flipH="1">
            <a:off x="3359696" y="1412776"/>
            <a:ext cx="1512168"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Прямая со стрелкой 5"/>
          <p:cNvCxnSpPr/>
          <p:nvPr/>
        </p:nvCxnSpPr>
        <p:spPr>
          <a:xfrm>
            <a:off x="6096000" y="1340769"/>
            <a:ext cx="0" cy="7830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Прямая со стрелкой 7"/>
          <p:cNvCxnSpPr/>
          <p:nvPr/>
        </p:nvCxnSpPr>
        <p:spPr>
          <a:xfrm>
            <a:off x="7392144" y="1412776"/>
            <a:ext cx="144016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Горизонтальный свиток 9"/>
          <p:cNvSpPr/>
          <p:nvPr/>
        </p:nvSpPr>
        <p:spPr>
          <a:xfrm>
            <a:off x="2351584" y="2276872"/>
            <a:ext cx="1728192" cy="792088"/>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сингенез</a:t>
            </a:r>
            <a:endParaRPr lang="ru-RU" dirty="0"/>
          </a:p>
        </p:txBody>
      </p:sp>
      <p:sp>
        <p:nvSpPr>
          <p:cNvPr id="11" name="Горизонтальный свиток 10"/>
          <p:cNvSpPr/>
          <p:nvPr/>
        </p:nvSpPr>
        <p:spPr>
          <a:xfrm>
            <a:off x="5159896" y="2276872"/>
            <a:ext cx="1728192" cy="792088"/>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эндоэкогенез</a:t>
            </a:r>
            <a:endParaRPr lang="ru-RU" dirty="0"/>
          </a:p>
        </p:txBody>
      </p:sp>
      <p:sp>
        <p:nvSpPr>
          <p:cNvPr id="12" name="Горизонтальный свиток 11"/>
          <p:cNvSpPr/>
          <p:nvPr/>
        </p:nvSpPr>
        <p:spPr>
          <a:xfrm>
            <a:off x="8112224" y="2132856"/>
            <a:ext cx="1728192" cy="792088"/>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сукцессия</a:t>
            </a:r>
            <a:endParaRPr lang="ru-RU" dirty="0"/>
          </a:p>
        </p:txBody>
      </p:sp>
      <p:cxnSp>
        <p:nvCxnSpPr>
          <p:cNvPr id="14" name="Прямая со стрелкой 13"/>
          <p:cNvCxnSpPr/>
          <p:nvPr/>
        </p:nvCxnSpPr>
        <p:spPr>
          <a:xfrm>
            <a:off x="3143672" y="2996952"/>
            <a:ext cx="0" cy="4050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a:off x="8976320" y="2852936"/>
            <a:ext cx="0" cy="4050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Прямая со стрелкой 17"/>
          <p:cNvCxnSpPr/>
          <p:nvPr/>
        </p:nvCxnSpPr>
        <p:spPr>
          <a:xfrm>
            <a:off x="6023992" y="2996952"/>
            <a:ext cx="0" cy="4050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Горизонтальный свиток 18"/>
          <p:cNvSpPr/>
          <p:nvPr/>
        </p:nvSpPr>
        <p:spPr>
          <a:xfrm>
            <a:off x="2279576" y="3429000"/>
            <a:ext cx="1800200" cy="100811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фитоценоздар эволюциясы</a:t>
            </a:r>
            <a:endParaRPr lang="ru-RU" dirty="0"/>
          </a:p>
        </p:txBody>
      </p:sp>
      <p:sp>
        <p:nvSpPr>
          <p:cNvPr id="20" name="Горизонтальный свиток 19"/>
          <p:cNvSpPr/>
          <p:nvPr/>
        </p:nvSpPr>
        <p:spPr>
          <a:xfrm>
            <a:off x="5087888" y="3429000"/>
            <a:ext cx="1944216" cy="1512168"/>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фитоценоздардың қалыптасу процесі</a:t>
            </a:r>
            <a:endParaRPr lang="ru-RU" dirty="0"/>
          </a:p>
        </p:txBody>
      </p:sp>
      <p:sp>
        <p:nvSpPr>
          <p:cNvPr id="21" name="Горизонтальный свиток 20"/>
          <p:cNvSpPr/>
          <p:nvPr/>
        </p:nvSpPr>
        <p:spPr>
          <a:xfrm>
            <a:off x="7824192" y="3356992"/>
            <a:ext cx="2376264" cy="2592288"/>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Табиғатқа немесе антропогендік факторларға </a:t>
            </a:r>
            <a:r>
              <a:rPr lang="kk-KZ" dirty="0">
                <a:latin typeface="Times New Roman" panose="02020603050405020304" pitchFamily="18" charset="0"/>
                <a:cs typeface="Times New Roman" panose="02020603050405020304" pitchFamily="18" charset="0"/>
              </a:rPr>
              <a:t>байланысты</a:t>
            </a:r>
            <a:r>
              <a:rPr lang="kk-KZ" dirty="0"/>
              <a:t> түгел ландшафтың даму процесінен болады</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войная волна 1"/>
          <p:cNvSpPr/>
          <p:nvPr/>
        </p:nvSpPr>
        <p:spPr>
          <a:xfrm>
            <a:off x="2207568" y="0"/>
            <a:ext cx="7992888" cy="504056"/>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dirty="0"/>
              <a:t>Қарапайым алмасулардың топталуы</a:t>
            </a:r>
            <a:endParaRPr lang="ru-RU" sz="2400" dirty="0"/>
          </a:p>
        </p:txBody>
      </p:sp>
      <p:sp>
        <p:nvSpPr>
          <p:cNvPr id="20484" name="AutoShape 4" descr="http://biogeographers.dvo.ru/images/0178.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Подзаголовок 7"/>
          <p:cNvSpPr>
            <a:spLocks noGrp="1"/>
          </p:cNvSpPr>
          <p:nvPr>
            <p:ph type="subTitle" idx="1"/>
          </p:nvPr>
        </p:nvSpPr>
        <p:spPr>
          <a:xfrm>
            <a:off x="1133334" y="637621"/>
            <a:ext cx="9925331" cy="2376264"/>
          </a:xfrm>
        </p:spPr>
        <p:txBody>
          <a:bodyPr>
            <a:normAutofit/>
          </a:bodyPr>
          <a:lstStyle/>
          <a:p>
            <a:pPr algn="just">
              <a:buFont typeface="Wingdings" pitchFamily="2" charset="2"/>
              <a:buChar char="Ø"/>
            </a:pPr>
            <a:r>
              <a:rPr lang="kk-KZ" dirty="0"/>
              <a:t>Өсімдіктер жабынындағы қарапайым алмасулардың топтасуының /классификациясын/ берген Б.М. Миркин, Г.С. Розенберг.   </a:t>
            </a:r>
          </a:p>
          <a:p>
            <a:pPr algn="just">
              <a:buFont typeface="Wingdings" pitchFamily="2" charset="2"/>
              <a:buChar char="Ø"/>
            </a:pPr>
            <a:r>
              <a:rPr lang="kk-KZ" dirty="0"/>
              <a:t>Алмасулардың топтасуындағы оның ең ірі бөлігі ретінде алмасу классы қабылданған. Оның маңызды белгісі – өзгеру сатысының бір ізбен жүретіндігімен бөлінеді.</a:t>
            </a:r>
          </a:p>
          <a:p>
            <a:pPr algn="just">
              <a:buFont typeface="Wingdings" pitchFamily="2" charset="2"/>
              <a:buChar char="Ø"/>
            </a:pPr>
            <a:endParaRPr lang="ru-RU" dirty="0"/>
          </a:p>
        </p:txBody>
      </p:sp>
      <p:graphicFrame>
        <p:nvGraphicFramePr>
          <p:cNvPr id="5" name="Схема 4"/>
          <p:cNvGraphicFramePr/>
          <p:nvPr/>
        </p:nvGraphicFramePr>
        <p:xfrm>
          <a:off x="2063552" y="2794000"/>
          <a:ext cx="8208912" cy="387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Сукцессия</a:t>
            </a:r>
            <a:endParaRPr lang="ru-RU" dirty="0">
              <a:latin typeface="Times New Roman" panose="02020603050405020304" pitchFamily="18" charset="0"/>
              <a:cs typeface="Times New Roman" panose="02020603050405020304" pitchFamily="18" charset="0"/>
            </a:endParaRPr>
          </a:p>
        </p:txBody>
      </p:sp>
      <p:sp>
        <p:nvSpPr>
          <p:cNvPr id="4" name="Горизонтальный свиток 3"/>
          <p:cNvSpPr/>
          <p:nvPr/>
        </p:nvSpPr>
        <p:spPr>
          <a:xfrm>
            <a:off x="2207568" y="1412776"/>
            <a:ext cx="7992888" cy="18002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kk-KZ" dirty="0"/>
              <a:t>Сукцессия /латынның орын басушылық, жалғастырушылық/ - белгілі бір учаскеде бір фитоценоздардың тіршілік етеін орнында екінші бір фитоценоздармен жүйелі түрде алмасып отыруы. Сукцессия терминін америка ғалымы Каулс енгізген. </a:t>
            </a:r>
            <a:endParaRPr lang="ru-RU" dirty="0"/>
          </a:p>
        </p:txBody>
      </p:sp>
      <p:pic>
        <p:nvPicPr>
          <p:cNvPr id="6146" name="Picture 2" descr="F:\300px-Forest_on_San_Juan_Island.jpg"/>
          <p:cNvPicPr>
            <a:picLocks noChangeAspect="1" noChangeArrowheads="1"/>
          </p:cNvPicPr>
          <p:nvPr/>
        </p:nvPicPr>
        <p:blipFill>
          <a:blip r:embed="rId2" cstate="print"/>
          <a:srcRect/>
          <a:stretch>
            <a:fillRect/>
          </a:stretch>
        </p:blipFill>
        <p:spPr bwMode="auto">
          <a:xfrm>
            <a:off x="4871864" y="3212976"/>
            <a:ext cx="5040560" cy="32403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lide48.gif"/>
          <p:cNvPicPr>
            <a:picLocks noChangeAspect="1" noChangeArrowheads="1"/>
          </p:cNvPicPr>
          <p:nvPr/>
        </p:nvPicPr>
        <p:blipFill>
          <a:blip r:embed="rId2" cstate="print"/>
          <a:srcRect/>
          <a:stretch>
            <a:fillRect/>
          </a:stretch>
        </p:blipFill>
        <p:spPr bwMode="auto">
          <a:xfrm>
            <a:off x="745067" y="0"/>
            <a:ext cx="10837333" cy="6781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slide47.gif"/>
          <p:cNvPicPr>
            <a:picLocks noChangeAspect="1" noChangeArrowheads="1"/>
          </p:cNvPicPr>
          <p:nvPr/>
        </p:nvPicPr>
        <p:blipFill>
          <a:blip r:embed="rId2" cstate="print"/>
          <a:srcRect/>
          <a:stretch>
            <a:fillRect/>
          </a:stretch>
        </p:blipFill>
        <p:spPr bwMode="auto">
          <a:xfrm>
            <a:off x="1504757" y="0"/>
            <a:ext cx="8996389" cy="659735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550</Words>
  <Application>Microsoft Office PowerPoint</Application>
  <PresentationFormat>Широкоэкранный</PresentationFormat>
  <Paragraphs>59</Paragraphs>
  <Slides>17</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0</vt:i4>
      </vt:variant>
      <vt:variant>
        <vt:lpstr>Заголовки слайдов</vt:lpstr>
      </vt:variant>
      <vt:variant>
        <vt:i4>17</vt:i4>
      </vt:variant>
    </vt:vector>
  </HeadingPairs>
  <TitlesOfParts>
    <vt:vector size="23"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Сукцессия</vt:lpstr>
      <vt:lpstr>Презентация PowerPoint</vt:lpstr>
      <vt:lpstr>Презентация PowerPoint</vt:lpstr>
      <vt:lpstr>Презентация PowerPoint</vt:lpstr>
      <vt:lpstr>Презентация PowerPoint</vt:lpstr>
      <vt:lpstr>Презентация PowerPoint</vt:lpstr>
      <vt:lpstr>Катаклизмдер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1</cp:revision>
  <dcterms:created xsi:type="dcterms:W3CDTF">2025-11-02T18:37:32Z</dcterms:created>
  <dcterms:modified xsi:type="dcterms:W3CDTF">2025-11-02T18:45:27Z</dcterms:modified>
</cp:coreProperties>
</file>